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86" d="100"/>
          <a:sy n="86" d="100"/>
        </p:scale>
        <p:origin x="24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5/21/20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5/21/20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5/21/20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5/21/20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5/21/20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5/21/20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5/21/20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5/21/20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5/21/20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5/21/20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5/21/20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5/21/20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5/21/20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1556</Words>
  <Application>Microsoft Office PowerPoint</Application>
  <PresentationFormat>Widescreen</PresentationFormat>
  <Paragraphs>143</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Morris, Ms M</cp:lastModifiedBy>
  <cp:revision>70</cp:revision>
  <dcterms:created xsi:type="dcterms:W3CDTF">2020-04-29T12:03:07Z</dcterms:created>
  <dcterms:modified xsi:type="dcterms:W3CDTF">2020-05-21T18:26:38Z</dcterms:modified>
</cp:coreProperties>
</file>