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87" d="100"/>
          <a:sy n="87" d="100"/>
        </p:scale>
        <p:origin x="640" y="184"/>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5/21/20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5/21/20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5/21/20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21/05/2020</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21/05/2020</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390</TotalTime>
  <Words>1199</Words>
  <Application>Microsoft Office PowerPoint</Application>
  <PresentationFormat>Widescreen</PresentationFormat>
  <Paragraphs>108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Morris, Ms M</cp:lastModifiedBy>
  <cp:revision>51</cp:revision>
  <dcterms:created xsi:type="dcterms:W3CDTF">2020-05-02T19:37:52Z</dcterms:created>
  <dcterms:modified xsi:type="dcterms:W3CDTF">2020-05-21T18:32:49Z</dcterms:modified>
</cp:coreProperties>
</file>