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ris, Ms M" userId="d105bed5-2a35-46ed-a569-f3dc7859ad95" providerId="ADAL" clId="{AB4BE3F0-939F-4BF0-A182-580B0BA9C356}"/>
    <pc:docChg chg="undo custSel modSld">
      <pc:chgData name="Morris, Ms M" userId="d105bed5-2a35-46ed-a569-f3dc7859ad95" providerId="ADAL" clId="{AB4BE3F0-939F-4BF0-A182-580B0BA9C356}" dt="2022-07-07T10:06:08.321" v="138" actId="20577"/>
      <pc:docMkLst>
        <pc:docMk/>
      </pc:docMkLst>
      <pc:sldChg chg="modSp mod">
        <pc:chgData name="Morris, Ms M" userId="d105bed5-2a35-46ed-a569-f3dc7859ad95" providerId="ADAL" clId="{AB4BE3F0-939F-4BF0-A182-580B0BA9C356}" dt="2022-07-07T09:52:07.939" v="88" actId="6549"/>
        <pc:sldMkLst>
          <pc:docMk/>
          <pc:sldMk cId="2844018524" sldId="258"/>
        </pc:sldMkLst>
        <pc:spChg chg="mod">
          <ac:chgData name="Morris, Ms M" userId="d105bed5-2a35-46ed-a569-f3dc7859ad95" providerId="ADAL" clId="{AB4BE3F0-939F-4BF0-A182-580B0BA9C356}" dt="2022-07-07T09:52:07.939" v="88" actId="6549"/>
          <ac:spMkLst>
            <pc:docMk/>
            <pc:sldMk cId="2844018524" sldId="258"/>
            <ac:spMk id="3" creationId="{03A90F20-1A91-470A-8E2C-A5A044DC65C1}"/>
          </ac:spMkLst>
        </pc:spChg>
      </pc:sldChg>
      <pc:sldChg chg="modSp mod">
        <pc:chgData name="Morris, Ms M" userId="d105bed5-2a35-46ed-a569-f3dc7859ad95" providerId="ADAL" clId="{AB4BE3F0-939F-4BF0-A182-580B0BA9C356}" dt="2022-07-07T10:00:45.592" v="126" actId="27636"/>
        <pc:sldMkLst>
          <pc:docMk/>
          <pc:sldMk cId="3097126661" sldId="260"/>
        </pc:sldMkLst>
        <pc:spChg chg="mod">
          <ac:chgData name="Morris, Ms M" userId="d105bed5-2a35-46ed-a569-f3dc7859ad95" providerId="ADAL" clId="{AB4BE3F0-939F-4BF0-A182-580B0BA9C356}" dt="2022-07-07T10:00:45.592" v="126" actId="27636"/>
          <ac:spMkLst>
            <pc:docMk/>
            <pc:sldMk cId="3097126661" sldId="260"/>
            <ac:spMk id="3" creationId="{B7FE49DD-E9F6-4209-8D7E-80ACCF93FB96}"/>
          </ac:spMkLst>
        </pc:spChg>
      </pc:sldChg>
      <pc:sldChg chg="modSp mod">
        <pc:chgData name="Morris, Ms M" userId="d105bed5-2a35-46ed-a569-f3dc7859ad95" providerId="ADAL" clId="{AB4BE3F0-939F-4BF0-A182-580B0BA9C356}" dt="2022-07-07T10:06:08.321" v="138" actId="20577"/>
        <pc:sldMkLst>
          <pc:docMk/>
          <pc:sldMk cId="1163856564" sldId="261"/>
        </pc:sldMkLst>
        <pc:spChg chg="mod">
          <ac:chgData name="Morris, Ms M" userId="d105bed5-2a35-46ed-a569-f3dc7859ad95" providerId="ADAL" clId="{AB4BE3F0-939F-4BF0-A182-580B0BA9C356}" dt="2022-07-07T10:06:08.321" v="138" actId="20577"/>
          <ac:spMkLst>
            <pc:docMk/>
            <pc:sldMk cId="1163856564" sldId="261"/>
            <ac:spMk id="3" creationId="{A471020E-E9A6-4442-8562-5510F87E96FC}"/>
          </ac:spMkLst>
        </pc:spChg>
      </pc:sldChg>
      <pc:sldChg chg="modSp mod">
        <pc:chgData name="Morris, Ms M" userId="d105bed5-2a35-46ed-a569-f3dc7859ad95" providerId="ADAL" clId="{AB4BE3F0-939F-4BF0-A182-580B0BA9C356}" dt="2022-07-07T10:04:51.302" v="135" actId="20577"/>
        <pc:sldMkLst>
          <pc:docMk/>
          <pc:sldMk cId="3498550229" sldId="262"/>
        </pc:sldMkLst>
        <pc:spChg chg="mod">
          <ac:chgData name="Morris, Ms M" userId="d105bed5-2a35-46ed-a569-f3dc7859ad95" providerId="ADAL" clId="{AB4BE3F0-939F-4BF0-A182-580B0BA9C356}" dt="2022-07-07T10:04:51.302" v="135" actId="20577"/>
          <ac:spMkLst>
            <pc:docMk/>
            <pc:sldMk cId="3498550229" sldId="262"/>
            <ac:spMk id="3" creationId="{1C4DC004-C3E3-480B-B364-887977202F7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202EA-1C38-409E-AB47-145793EE6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47D86E-8B48-4DE9-B18E-50702AEAC4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7EB44-E992-48AB-B8E3-1715C4198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345B7-51E1-4654-8D95-3FB6D6CB5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6A9AF-83E9-491F-B932-A33726EDB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43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CDF5B-A540-42E5-B74D-A5A6CCEBA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0443B-8027-4A76-B132-E29F47D63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68-79C4-47BE-81CF-0062FB994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FC201-C643-407C-8DC7-317FA0BB9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A2420-91FE-4EA2-A83F-9650E0A65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65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1C11A-A55F-4644-A44E-969919333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476EB4-9263-481C-AA2E-CAE5E4B58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6C449-FCD6-402E-801D-42C9522BE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09A77-7BD3-4133-8450-26D50AE58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41DBD-2BAB-4D26-81D8-381A13670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227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397CB-430A-477F-9C0E-DD7E97E5B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D8E89-1642-4DA2-9DDD-56756FC6DD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FE3C37-8A48-4705-AD1C-8A56BB3C38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CCC569-E154-48C3-A28D-45217205F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2C48A7-62F7-4A1A-8200-515B3A08D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9E09A1-CA72-4549-8769-0690383F3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88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D2F84-D4D2-419B-9D58-198404612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C41C16-F684-4A91-9ABC-40145574A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5F3732-E8C1-43AB-AB93-358122BB1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C5B6EE-6FAE-4856-993C-44A33ACA47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E9548F-0EC2-4CC5-BA86-8F00498D13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656C1A-A471-4545-A64F-3004274D4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C4E5FF-9DC3-470F-80FB-3EF75896C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5D5CAE-0C66-414F-8078-E435A9398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126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B14F5-37E4-480C-BC48-A739AB159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BD4635-6979-49E2-BA02-F428F5E0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34FBF6-9F94-4B3E-B489-E5E3C189E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2F3775-AC38-432F-BA46-F01F59AB1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59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56CE22-97B5-403F-A17C-87A219F27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3C5D3B-28B5-422D-BD4E-A601EE67B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005569-C847-4F26-AF0C-8641BFE0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784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68D83-AA73-4406-964D-5DEA1D729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0936F-F268-4AC0-A49E-5BE798363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177D22-4A7B-424A-83C5-FCCB16D43B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2F1E4-D353-48D2-8678-DE78E297D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97628D-DC10-453B-8180-0232920F8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D0A564-9A32-4025-BC31-AB63EBF13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498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BFD0D-787A-409C-905D-79B340AD9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E48AB8-4363-4F75-AD60-843D1E773E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A77085-4469-4F59-90B5-06942CCA89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A1C616-F875-4D14-A103-7889545F4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2DAD2C-D404-44FC-BB48-A4C736A8E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1FB7B9-752F-4508-9ED0-CCEA7AE17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54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280A6-051A-4D9E-984E-56CCC4CAD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DCB1D9-D4BD-4C06-B114-187337CBE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003A0-EE9B-49F8-868B-4E1D4CFCD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20FDC-28A2-43BA-AD5E-CEF51AD0F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20F25-5818-45C1-977B-402C5DA6B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578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1FB4D5-5167-4676-B8D5-3FF8294267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D17FA9-54B3-47EC-B7C4-C144F927A9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D6D35-04A1-4DA1-B7AC-987412BC0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811E85-E2F9-4636-A082-F0CA61794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CF96E-C440-42C7-B9B7-B5A4903D3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06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CC27DA-BB1D-40BC-9675-DBA60FC2D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72B20A-BE6E-4147-8EBD-89AFB8074F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32BF1-829D-42F2-A9EB-BB9C42BDA8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FDF7E-E0DC-4AFA-83B0-3C163F5B8C3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C5B89-0833-437F-AC8D-1BCF1DCCB3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900C9-2E7C-4396-B7F6-05BAB6A1A4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7E532-128B-4518-BC63-5F6714E6D8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505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estivalsaf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7z6NdzT2E0" TargetMode="External"/><Relationship Id="rId7" Type="http://schemas.openxmlformats.org/officeDocument/2006/relationships/hyperlink" Target="https://www.drinkaware.co.uk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talktofrank.com/" TargetMode="External"/><Relationship Id="rId5" Type="http://schemas.openxmlformats.org/officeDocument/2006/relationships/hyperlink" Target="https://wearetheloop.org/" TargetMode="External"/><Relationship Id="rId4" Type="http://schemas.openxmlformats.org/officeDocument/2006/relationships/hyperlink" Target="https://www.bbc.co.uk/news/av-embeds/46446429/vpid/p06trk3l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hiteribbon.org.uk/?ltclid=" TargetMode="External"/><Relationship Id="rId3" Type="http://schemas.openxmlformats.org/officeDocument/2006/relationships/hyperlink" Target="https://www.youtube.com/watch?v=pMON_0I6ykc" TargetMode="External"/><Relationship Id="rId7" Type="http://schemas.openxmlformats.org/officeDocument/2006/relationships/hyperlink" Target="https://www.girlsagainst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goodnightoutcampaign.org/" TargetMode="External"/><Relationship Id="rId5" Type="http://schemas.openxmlformats.org/officeDocument/2006/relationships/hyperlink" Target="https://sgfw.org.uk/" TargetMode="External"/><Relationship Id="rId4" Type="http://schemas.openxmlformats.org/officeDocument/2006/relationships/hyperlink" Target="https://rapecrisis.org.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amesvalley.police.uk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reenerfestival.com/" TargetMode="External"/><Relationship Id="rId2" Type="http://schemas.openxmlformats.org/officeDocument/2006/relationships/hyperlink" Target="https://friendsoftheearth.uk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hyperlink" Target="https://www.regatta.com/blog/the-complete-festival-essentials-list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7D1FA3A-1E1E-48D3-97F0-3BFB71D6E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4900308-1401-4A25-B592-3D66F2D7F3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51D587A-0A6E-4F29-889F-FC61CA735A1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A976CA-1395-481B-8335-6097CDA78C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65" t="12041" r="3724" b="11497"/>
          <a:stretch/>
        </p:blipFill>
        <p:spPr>
          <a:xfrm>
            <a:off x="-989046" y="-1"/>
            <a:ext cx="13716002" cy="68580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B1E402-F62A-4065-B27B-531615A44323}"/>
              </a:ext>
            </a:extLst>
          </p:cNvPr>
          <p:cNvSpPr txBox="1"/>
          <p:nvPr/>
        </p:nvSpPr>
        <p:spPr>
          <a:xfrm>
            <a:off x="8612155" y="5738327"/>
            <a:ext cx="2211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3"/>
              </a:rPr>
              <a:t>www.festivalsafe.com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8097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A4DF32-BB5A-4F13-BA61-82652CF21ED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15730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C490A8-731A-4E2F-BD3B-17A17A79B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/>
              <a:t>Festival First Timer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52E31-80C8-4F4F-B9C3-69B624FD8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/>
              <a:t>What to expect</a:t>
            </a:r>
          </a:p>
          <a:p>
            <a:r>
              <a:rPr lang="en-US" sz="1800"/>
              <a:t>Facilities</a:t>
            </a:r>
          </a:p>
          <a:p>
            <a:r>
              <a:rPr lang="en-US" sz="1800"/>
              <a:t>Festival welfare</a:t>
            </a:r>
          </a:p>
          <a:p>
            <a:r>
              <a:rPr lang="en-US" sz="1800"/>
              <a:t>Security</a:t>
            </a:r>
          </a:p>
          <a:p>
            <a:r>
              <a:rPr lang="en-US" sz="1800"/>
              <a:t>Getting around</a:t>
            </a:r>
          </a:p>
          <a:p>
            <a:r>
              <a:rPr lang="en-US" sz="1800"/>
              <a:t>Crowds</a:t>
            </a:r>
          </a:p>
          <a:p>
            <a:r>
              <a:rPr lang="en-US" sz="1800"/>
              <a:t>Toilets!!!</a:t>
            </a:r>
          </a:p>
        </p:txBody>
      </p:sp>
    </p:spTree>
    <p:extLst>
      <p:ext uri="{BB962C8B-B14F-4D97-AF65-F5344CB8AC3E}">
        <p14:creationId xmlns:p14="http://schemas.microsoft.com/office/powerpoint/2010/main" val="4108284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E50E89-F25E-4977-B7EC-21416B992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Be Prepared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2AAD82-344A-40B5-947B-309312E37D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Ticket Fraud</a:t>
            </a:r>
          </a:p>
          <a:p>
            <a:r>
              <a:rPr lang="en-US" sz="2000" dirty="0"/>
              <a:t>What to bring</a:t>
            </a:r>
          </a:p>
          <a:p>
            <a:r>
              <a:rPr lang="en-US" sz="2000" dirty="0"/>
              <a:t>Money</a:t>
            </a:r>
          </a:p>
          <a:p>
            <a:r>
              <a:rPr lang="en-US" sz="2000" dirty="0"/>
              <a:t>Kit List</a:t>
            </a:r>
          </a:p>
          <a:p>
            <a:r>
              <a:rPr lang="en-US" sz="2000" dirty="0"/>
              <a:t>Vaccinations</a:t>
            </a:r>
          </a:p>
          <a:p>
            <a:r>
              <a:rPr lang="en-US" sz="2000" dirty="0"/>
              <a:t>Transport</a:t>
            </a:r>
          </a:p>
          <a:p>
            <a:r>
              <a:rPr lang="en-US" sz="2000" dirty="0"/>
              <a:t>Registering for ID</a:t>
            </a:r>
          </a:p>
          <a:p>
            <a:r>
              <a:rPr lang="en-US" sz="2000" dirty="0"/>
              <a:t>Accessibility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F6CAC3-5BD6-455B-B2E9-5F6DF4AF3B7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23724" r="2411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24181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73F6E44-4C97-4F9D-B1C1-91AE1CBA0E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5557" r="326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D0D1B3-C74B-421D-97D0-FC3F73869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Alcohol and other drugs…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90F20-1A91-470A-8E2C-A5A044DC65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Understanding the law</a:t>
            </a:r>
          </a:p>
          <a:p>
            <a:r>
              <a:rPr lang="en-US" sz="2000" dirty="0"/>
              <a:t>Avoiding Harm</a:t>
            </a:r>
          </a:p>
          <a:p>
            <a:r>
              <a:rPr lang="en-US" sz="2000" dirty="0">
                <a:hlinkClick r:id="rId3"/>
              </a:rPr>
              <a:t>Drug Testing</a:t>
            </a:r>
            <a:endParaRPr lang="en-US" sz="2000" dirty="0"/>
          </a:p>
          <a:p>
            <a:r>
              <a:rPr lang="en-US" sz="2000" dirty="0">
                <a:hlinkClick r:id="rId4"/>
              </a:rPr>
              <a:t>Spiking</a:t>
            </a:r>
            <a:endParaRPr lang="en-US" sz="2000" dirty="0"/>
          </a:p>
          <a:p>
            <a:r>
              <a:rPr lang="en-US" sz="2000" dirty="0"/>
              <a:t>Further Info</a:t>
            </a:r>
          </a:p>
          <a:p>
            <a:pPr lvl="1"/>
            <a:r>
              <a:rPr lang="en-US" sz="2000" dirty="0">
                <a:hlinkClick r:id="rId5"/>
              </a:rPr>
              <a:t>The Loop</a:t>
            </a:r>
            <a:endParaRPr lang="en-US" sz="2000" dirty="0"/>
          </a:p>
          <a:p>
            <a:pPr lvl="1"/>
            <a:r>
              <a:rPr lang="en-US" sz="2000" dirty="0">
                <a:hlinkClick r:id="rId6"/>
              </a:rPr>
              <a:t>Talk to Frank</a:t>
            </a:r>
            <a:endParaRPr lang="en-US" sz="2000" dirty="0"/>
          </a:p>
          <a:p>
            <a:pPr lvl="1"/>
            <a:r>
              <a:rPr lang="en-US" sz="2000" dirty="0">
                <a:hlinkClick r:id="rId7"/>
              </a:rPr>
              <a:t>Drink Aware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44018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3D340-B823-4875-B08C-F20FB5450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Well-Being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64D023-7230-4203-8348-BA1E9C9FC5F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7336" b="47069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8D519-3AE8-4C63-AC1D-0CF79E0BF4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1800" dirty="0"/>
              <a:t>Mosh Pit Rules</a:t>
            </a:r>
          </a:p>
          <a:p>
            <a:r>
              <a:rPr lang="en-US" sz="1800" dirty="0"/>
              <a:t>Festival medics</a:t>
            </a:r>
          </a:p>
          <a:p>
            <a:r>
              <a:rPr lang="en-US" sz="1800" dirty="0"/>
              <a:t>Top 10 medical complaints</a:t>
            </a:r>
          </a:p>
          <a:p>
            <a:r>
              <a:rPr lang="en-US" sz="1800" dirty="0"/>
              <a:t>Sexual health</a:t>
            </a:r>
          </a:p>
          <a:p>
            <a:r>
              <a:rPr lang="en-US" sz="1800" dirty="0"/>
              <a:t>Mental health</a:t>
            </a:r>
          </a:p>
          <a:p>
            <a:r>
              <a:rPr lang="en-US" sz="1800" dirty="0"/>
              <a:t>Useful links</a:t>
            </a:r>
          </a:p>
          <a:p>
            <a:pPr lvl="1"/>
            <a:r>
              <a:rPr lang="en-US" sz="1800" dirty="0"/>
              <a:t>Mind</a:t>
            </a:r>
          </a:p>
          <a:p>
            <a:pPr lvl="1"/>
            <a:r>
              <a:rPr lang="en-US" sz="1800" dirty="0"/>
              <a:t>Samaritans</a:t>
            </a:r>
          </a:p>
          <a:p>
            <a:pPr lvl="1"/>
            <a:r>
              <a:rPr lang="en-US" sz="1800" dirty="0"/>
              <a:t>Brook </a:t>
            </a:r>
          </a:p>
        </p:txBody>
      </p:sp>
    </p:spTree>
    <p:extLst>
      <p:ext uri="{BB962C8B-B14F-4D97-AF65-F5344CB8AC3E}">
        <p14:creationId xmlns:p14="http://schemas.microsoft.com/office/powerpoint/2010/main" val="3703621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B2553E-C89D-4FC2-8857-EC59BE1B77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7546CB-08F5-4321-865C-F297426C6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Safer Spaces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E49DD-E9F6-4209-8D7E-80ACCF93FB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 dirty="0"/>
              <a:t>Zero Tolerance to assault and Harassment</a:t>
            </a:r>
          </a:p>
          <a:p>
            <a:r>
              <a:rPr lang="en-US" sz="1700" dirty="0"/>
              <a:t>AIF Safer Spaces at Festivals</a:t>
            </a:r>
          </a:p>
          <a:p>
            <a:r>
              <a:rPr lang="en-US" sz="1700" dirty="0"/>
              <a:t>Creating a Culture of Respect </a:t>
            </a:r>
            <a:r>
              <a:rPr lang="en-GB" sz="1700" dirty="0">
                <a:hlinkClick r:id="rId3"/>
              </a:rPr>
              <a:t>Consent is like a Cup of Tea</a:t>
            </a:r>
            <a:r>
              <a:rPr lang="en-US" sz="1700" dirty="0"/>
              <a:t>  </a:t>
            </a:r>
          </a:p>
          <a:p>
            <a:r>
              <a:rPr lang="en-US" sz="1700" dirty="0"/>
              <a:t>Reporting</a:t>
            </a:r>
          </a:p>
          <a:p>
            <a:r>
              <a:rPr lang="en-US" sz="1700" dirty="0"/>
              <a:t>Useful Links</a:t>
            </a:r>
          </a:p>
          <a:p>
            <a:pPr lvl="1"/>
            <a:r>
              <a:rPr lang="en-US" sz="1700" dirty="0">
                <a:hlinkClick r:id="rId4"/>
              </a:rPr>
              <a:t>Rape Crisis</a:t>
            </a:r>
            <a:endParaRPr lang="en-US" sz="1700" dirty="0"/>
          </a:p>
          <a:p>
            <a:pPr lvl="1"/>
            <a:r>
              <a:rPr lang="en-US" sz="1700" dirty="0">
                <a:hlinkClick r:id="rId5"/>
              </a:rPr>
              <a:t>Safe Gigs for Women</a:t>
            </a:r>
            <a:endParaRPr lang="en-US" sz="1700" dirty="0"/>
          </a:p>
          <a:p>
            <a:pPr lvl="1"/>
            <a:r>
              <a:rPr lang="en-US" sz="1700" dirty="0">
                <a:hlinkClick r:id="rId6"/>
              </a:rPr>
              <a:t>Good Night Out</a:t>
            </a:r>
            <a:endParaRPr lang="en-US" sz="1700" dirty="0"/>
          </a:p>
          <a:p>
            <a:pPr lvl="1"/>
            <a:r>
              <a:rPr lang="en-US" sz="1700" dirty="0">
                <a:hlinkClick r:id="rId7"/>
              </a:rPr>
              <a:t>Girls Against</a:t>
            </a:r>
            <a:endParaRPr lang="en-US" sz="1700" dirty="0"/>
          </a:p>
          <a:p>
            <a:pPr lvl="1"/>
            <a:r>
              <a:rPr lang="en-US" sz="1700" dirty="0">
                <a:hlinkClick r:id="rId8"/>
              </a:rPr>
              <a:t>White Ribbon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097126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761620-300D-44DC-879E-7C6BDA3B8F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1005" r="17438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1E1EA4-BDBE-4800-AE43-E8DC114AD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Crime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1020E-E9A6-4442-8562-5510F87E96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Theft and Robbery</a:t>
            </a:r>
          </a:p>
          <a:p>
            <a:r>
              <a:rPr lang="en-US" sz="2000" dirty="0"/>
              <a:t>Antisocial behaviour and violence</a:t>
            </a:r>
          </a:p>
          <a:p>
            <a:r>
              <a:rPr lang="en-US" sz="2000" dirty="0"/>
              <a:t>Sexual assault and harassment</a:t>
            </a:r>
          </a:p>
          <a:p>
            <a:r>
              <a:rPr lang="en-US" sz="2000" dirty="0"/>
              <a:t>Drugs</a:t>
            </a:r>
          </a:p>
          <a:p>
            <a:r>
              <a:rPr lang="en-US" sz="2000" dirty="0"/>
              <a:t>Drink and drug driving</a:t>
            </a:r>
          </a:p>
          <a:p>
            <a:r>
              <a:rPr lang="en-US" sz="2000" dirty="0"/>
              <a:t>Counter terrorism </a:t>
            </a:r>
          </a:p>
          <a:p>
            <a:r>
              <a:rPr lang="en-US" sz="2000" dirty="0"/>
              <a:t> </a:t>
            </a:r>
            <a:r>
              <a:rPr lang="en-US" sz="2000" dirty="0">
                <a:hlinkClick r:id="rId3"/>
              </a:rPr>
              <a:t>Thames Valley Police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63856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F96CB0-3ECE-4BDC-BFBC-3D7E8C286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Sustainability 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DC004-C3E3-480B-B364-887977202F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200" dirty="0"/>
              <a:t>Be a Green Festival Goer</a:t>
            </a:r>
          </a:p>
          <a:p>
            <a:r>
              <a:rPr lang="en-US" sz="2200" dirty="0"/>
              <a:t>Useful links</a:t>
            </a:r>
          </a:p>
          <a:p>
            <a:pPr lvl="1"/>
            <a:r>
              <a:rPr lang="en-US" sz="2200" dirty="0">
                <a:hlinkClick r:id="rId2"/>
              </a:rPr>
              <a:t>Friends of the Earth</a:t>
            </a:r>
            <a:endParaRPr lang="en-US" sz="2200" dirty="0"/>
          </a:p>
          <a:p>
            <a:pPr lvl="1"/>
            <a:r>
              <a:rPr lang="en-US" sz="2200" dirty="0">
                <a:hlinkClick r:id="rId3"/>
              </a:rPr>
              <a:t>A Greener Festival</a:t>
            </a:r>
            <a:endParaRPr lang="en-US" sz="2200" dirty="0"/>
          </a:p>
          <a:p>
            <a:pPr lvl="1"/>
            <a:r>
              <a:rPr lang="en-US" sz="2200" dirty="0">
                <a:hlinkClick r:id="rId4"/>
              </a:rPr>
              <a:t>Festival Essentials</a:t>
            </a:r>
            <a:endParaRPr lang="en-US" sz="22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A4430A-9994-4C1A-BECB-511C0EF576E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/>
          <a:srcRect l="34173" r="338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98550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C0CAF97-ECD9-4327-A876-A38BB14D2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815" b="343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EDB47-CB6F-4420-9F77-1C64808C4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Have an amazing summer!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6093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163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Festival First Timer</vt:lpstr>
      <vt:lpstr>Be Prepared</vt:lpstr>
      <vt:lpstr>Alcohol and other drugs…</vt:lpstr>
      <vt:lpstr>Well-Being</vt:lpstr>
      <vt:lpstr>Safer Spaces</vt:lpstr>
      <vt:lpstr>Crime</vt:lpstr>
      <vt:lpstr>Sustainability </vt:lpstr>
      <vt:lpstr>Have an amazing summer!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Morris, Ms M</dc:creator>
  <cp:lastModifiedBy>Morris, Ms M</cp:lastModifiedBy>
  <cp:revision>8</cp:revision>
  <dcterms:created xsi:type="dcterms:W3CDTF">2021-07-05T14:33:37Z</dcterms:created>
  <dcterms:modified xsi:type="dcterms:W3CDTF">2022-07-07T10:06:34Z</dcterms:modified>
</cp:coreProperties>
</file>