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handoutMasterIdLst>
    <p:handoutMasterId r:id="rId18"/>
  </p:handoutMasterIdLst>
  <p:sldIdLst>
    <p:sldId id="256" r:id="rId2"/>
    <p:sldId id="257" r:id="rId3"/>
    <p:sldId id="258" r:id="rId4"/>
    <p:sldId id="259" r:id="rId5"/>
    <p:sldId id="260" r:id="rId6"/>
    <p:sldId id="264" r:id="rId7"/>
    <p:sldId id="265" r:id="rId8"/>
    <p:sldId id="261" r:id="rId9"/>
    <p:sldId id="262" r:id="rId10"/>
    <p:sldId id="263" r:id="rId11"/>
    <p:sldId id="266" r:id="rId12"/>
    <p:sldId id="268" r:id="rId13"/>
    <p:sldId id="267" r:id="rId14"/>
    <p:sldId id="270" r:id="rId15"/>
    <p:sldId id="269" r:id="rId16"/>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103" d="100"/>
          <a:sy n="103" d="100"/>
        </p:scale>
        <p:origin x="126"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rris, Ms M" userId="d105bed5-2a35-46ed-a569-f3dc7859ad95" providerId="ADAL" clId="{8B06A24E-F653-47A3-B30F-A2F541FCED22}"/>
    <pc:docChg chg="undo custSel delSld modSld">
      <pc:chgData name="Morris, Ms M" userId="d105bed5-2a35-46ed-a569-f3dc7859ad95" providerId="ADAL" clId="{8B06A24E-F653-47A3-B30F-A2F541FCED22}" dt="2021-07-05T15:47:03.755" v="45" actId="26606"/>
      <pc:docMkLst>
        <pc:docMk/>
      </pc:docMkLst>
      <pc:sldChg chg="addSp delSp modSp mod setBg">
        <pc:chgData name="Morris, Ms M" userId="d105bed5-2a35-46ed-a569-f3dc7859ad95" providerId="ADAL" clId="{8B06A24E-F653-47A3-B30F-A2F541FCED22}" dt="2021-07-05T15:42:26.733" v="17" actId="12"/>
        <pc:sldMkLst>
          <pc:docMk/>
          <pc:sldMk cId="1448617598" sldId="256"/>
        </pc:sldMkLst>
        <pc:spChg chg="mod">
          <ac:chgData name="Morris, Ms M" userId="d105bed5-2a35-46ed-a569-f3dc7859ad95" providerId="ADAL" clId="{8B06A24E-F653-47A3-B30F-A2F541FCED22}" dt="2021-07-05T15:42:26.733" v="17" actId="12"/>
          <ac:spMkLst>
            <pc:docMk/>
            <pc:sldMk cId="1448617598" sldId="256"/>
            <ac:spMk id="5" creationId="{00000000-0000-0000-0000-000000000000}"/>
          </ac:spMkLst>
        </pc:spChg>
        <pc:spChg chg="add">
          <ac:chgData name="Morris, Ms M" userId="d105bed5-2a35-46ed-a569-f3dc7859ad95" providerId="ADAL" clId="{8B06A24E-F653-47A3-B30F-A2F541FCED22}" dt="2021-07-05T15:41:40.880" v="3" actId="26606"/>
          <ac:spMkLst>
            <pc:docMk/>
            <pc:sldMk cId="1448617598" sldId="256"/>
            <ac:spMk id="7" creationId="{79BB35BC-D5C2-4C8B-A22A-A71E6191913B}"/>
          </ac:spMkLst>
        </pc:spChg>
        <pc:spChg chg="add del">
          <ac:chgData name="Morris, Ms M" userId="d105bed5-2a35-46ed-a569-f3dc7859ad95" providerId="ADAL" clId="{8B06A24E-F653-47A3-B30F-A2F541FCED22}" dt="2021-07-05T15:41:36.312" v="2" actId="26606"/>
          <ac:spMkLst>
            <pc:docMk/>
            <pc:sldMk cId="1448617598" sldId="256"/>
            <ac:spMk id="10" creationId="{79BB35BC-D5C2-4C8B-A22A-A71E6191913B}"/>
          </ac:spMkLst>
        </pc:spChg>
        <pc:picChg chg="mod">
          <ac:chgData name="Morris, Ms M" userId="d105bed5-2a35-46ed-a569-f3dc7859ad95" providerId="ADAL" clId="{8B06A24E-F653-47A3-B30F-A2F541FCED22}" dt="2021-07-05T15:41:40.880" v="3" actId="26606"/>
          <ac:picMkLst>
            <pc:docMk/>
            <pc:sldMk cId="1448617598" sldId="256"/>
            <ac:picMk id="4" creationId="{00000000-0000-0000-0000-000000000000}"/>
          </ac:picMkLst>
        </pc:picChg>
      </pc:sldChg>
      <pc:sldChg chg="addSp modSp mod setBg">
        <pc:chgData name="Morris, Ms M" userId="d105bed5-2a35-46ed-a569-f3dc7859ad95" providerId="ADAL" clId="{8B06A24E-F653-47A3-B30F-A2F541FCED22}" dt="2021-07-05T15:42:55.079" v="20" actId="255"/>
        <pc:sldMkLst>
          <pc:docMk/>
          <pc:sldMk cId="4235473571" sldId="257"/>
        </pc:sldMkLst>
        <pc:spChg chg="mod">
          <ac:chgData name="Morris, Ms M" userId="d105bed5-2a35-46ed-a569-f3dc7859ad95" providerId="ADAL" clId="{8B06A24E-F653-47A3-B30F-A2F541FCED22}" dt="2021-07-05T15:42:55.079" v="20" actId="255"/>
          <ac:spMkLst>
            <pc:docMk/>
            <pc:sldMk cId="4235473571" sldId="257"/>
            <ac:spMk id="6" creationId="{00000000-0000-0000-0000-000000000000}"/>
          </ac:spMkLst>
        </pc:spChg>
        <pc:spChg chg="add">
          <ac:chgData name="Morris, Ms M" userId="d105bed5-2a35-46ed-a569-f3dc7859ad95" providerId="ADAL" clId="{8B06A24E-F653-47A3-B30F-A2F541FCED22}" dt="2021-07-05T15:42:43.159" v="18" actId="26606"/>
          <ac:spMkLst>
            <pc:docMk/>
            <pc:sldMk cId="4235473571" sldId="257"/>
            <ac:spMk id="11" creationId="{D009D6D5-DAC2-4A8B-A17A-E206B9012D09}"/>
          </ac:spMkLst>
        </pc:spChg>
        <pc:picChg chg="mod ord">
          <ac:chgData name="Morris, Ms M" userId="d105bed5-2a35-46ed-a569-f3dc7859ad95" providerId="ADAL" clId="{8B06A24E-F653-47A3-B30F-A2F541FCED22}" dt="2021-07-05T15:42:43.159" v="18" actId="26606"/>
          <ac:picMkLst>
            <pc:docMk/>
            <pc:sldMk cId="4235473571" sldId="257"/>
            <ac:picMk id="5" creationId="{00000000-0000-0000-0000-000000000000}"/>
          </ac:picMkLst>
        </pc:picChg>
      </pc:sldChg>
      <pc:sldChg chg="addSp delSp modSp mod setBg">
        <pc:chgData name="Morris, Ms M" userId="d105bed5-2a35-46ed-a569-f3dc7859ad95" providerId="ADAL" clId="{8B06A24E-F653-47A3-B30F-A2F541FCED22}" dt="2021-07-05T15:43:14.928" v="22" actId="26606"/>
        <pc:sldMkLst>
          <pc:docMk/>
          <pc:sldMk cId="3576849916" sldId="258"/>
        </pc:sldMkLst>
        <pc:spChg chg="mod">
          <ac:chgData name="Morris, Ms M" userId="d105bed5-2a35-46ed-a569-f3dc7859ad95" providerId="ADAL" clId="{8B06A24E-F653-47A3-B30F-A2F541FCED22}" dt="2021-07-05T15:43:14.928" v="22" actId="26606"/>
          <ac:spMkLst>
            <pc:docMk/>
            <pc:sldMk cId="3576849916" sldId="258"/>
            <ac:spMk id="3" creationId="{00000000-0000-0000-0000-000000000000}"/>
          </ac:spMkLst>
        </pc:spChg>
        <pc:spChg chg="add del">
          <ac:chgData name="Morris, Ms M" userId="d105bed5-2a35-46ed-a569-f3dc7859ad95" providerId="ADAL" clId="{8B06A24E-F653-47A3-B30F-A2F541FCED22}" dt="2021-07-05T15:43:14.928" v="22" actId="26606"/>
          <ac:spMkLst>
            <pc:docMk/>
            <pc:sldMk cId="3576849916" sldId="258"/>
            <ac:spMk id="8" creationId="{D1D34770-47A8-402C-AF23-2B653F2D88C1}"/>
          </ac:spMkLst>
        </pc:spChg>
        <pc:picChg chg="mod ord">
          <ac:chgData name="Morris, Ms M" userId="d105bed5-2a35-46ed-a569-f3dc7859ad95" providerId="ADAL" clId="{8B06A24E-F653-47A3-B30F-A2F541FCED22}" dt="2021-07-05T15:43:14.928" v="22" actId="26606"/>
          <ac:picMkLst>
            <pc:docMk/>
            <pc:sldMk cId="3576849916" sldId="258"/>
            <ac:picMk id="2" creationId="{00000000-0000-0000-0000-000000000000}"/>
          </ac:picMkLst>
        </pc:picChg>
      </pc:sldChg>
      <pc:sldChg chg="addSp modSp mod setBg">
        <pc:chgData name="Morris, Ms M" userId="d105bed5-2a35-46ed-a569-f3dc7859ad95" providerId="ADAL" clId="{8B06A24E-F653-47A3-B30F-A2F541FCED22}" dt="2021-07-05T15:43:22.778" v="23" actId="26606"/>
        <pc:sldMkLst>
          <pc:docMk/>
          <pc:sldMk cId="2521680402" sldId="259"/>
        </pc:sldMkLst>
        <pc:spChg chg="mod">
          <ac:chgData name="Morris, Ms M" userId="d105bed5-2a35-46ed-a569-f3dc7859ad95" providerId="ADAL" clId="{8B06A24E-F653-47A3-B30F-A2F541FCED22}" dt="2021-07-05T15:43:22.778" v="23" actId="26606"/>
          <ac:spMkLst>
            <pc:docMk/>
            <pc:sldMk cId="2521680402" sldId="259"/>
            <ac:spMk id="3" creationId="{00000000-0000-0000-0000-000000000000}"/>
          </ac:spMkLst>
        </pc:spChg>
        <pc:spChg chg="add">
          <ac:chgData name="Morris, Ms M" userId="d105bed5-2a35-46ed-a569-f3dc7859ad95" providerId="ADAL" clId="{8B06A24E-F653-47A3-B30F-A2F541FCED22}" dt="2021-07-05T15:43:22.778" v="23" actId="26606"/>
          <ac:spMkLst>
            <pc:docMk/>
            <pc:sldMk cId="2521680402" sldId="259"/>
            <ac:spMk id="8" creationId="{F13C74B1-5B17-4795-BED0-7140497B445A}"/>
          </ac:spMkLst>
        </pc:spChg>
        <pc:spChg chg="add">
          <ac:chgData name="Morris, Ms M" userId="d105bed5-2a35-46ed-a569-f3dc7859ad95" providerId="ADAL" clId="{8B06A24E-F653-47A3-B30F-A2F541FCED22}" dt="2021-07-05T15:43:22.778" v="23" actId="26606"/>
          <ac:spMkLst>
            <pc:docMk/>
            <pc:sldMk cId="2521680402" sldId="259"/>
            <ac:spMk id="10" creationId="{D4974D33-8DC5-464E-8C6D-BE58F0669C17}"/>
          </ac:spMkLst>
        </pc:spChg>
        <pc:picChg chg="mod ord">
          <ac:chgData name="Morris, Ms M" userId="d105bed5-2a35-46ed-a569-f3dc7859ad95" providerId="ADAL" clId="{8B06A24E-F653-47A3-B30F-A2F541FCED22}" dt="2021-07-05T15:43:22.778" v="23" actId="26606"/>
          <ac:picMkLst>
            <pc:docMk/>
            <pc:sldMk cId="2521680402" sldId="259"/>
            <ac:picMk id="2" creationId="{00000000-0000-0000-0000-000000000000}"/>
          </ac:picMkLst>
        </pc:picChg>
      </pc:sldChg>
      <pc:sldChg chg="addSp modSp mod setBg">
        <pc:chgData name="Morris, Ms M" userId="d105bed5-2a35-46ed-a569-f3dc7859ad95" providerId="ADAL" clId="{8B06A24E-F653-47A3-B30F-A2F541FCED22}" dt="2021-07-05T15:43:39.559" v="24" actId="26606"/>
        <pc:sldMkLst>
          <pc:docMk/>
          <pc:sldMk cId="996194783" sldId="260"/>
        </pc:sldMkLst>
        <pc:spChg chg="mod">
          <ac:chgData name="Morris, Ms M" userId="d105bed5-2a35-46ed-a569-f3dc7859ad95" providerId="ADAL" clId="{8B06A24E-F653-47A3-B30F-A2F541FCED22}" dt="2021-07-05T15:43:39.559" v="24" actId="26606"/>
          <ac:spMkLst>
            <pc:docMk/>
            <pc:sldMk cId="996194783" sldId="260"/>
            <ac:spMk id="3" creationId="{00000000-0000-0000-0000-000000000000}"/>
          </ac:spMkLst>
        </pc:spChg>
        <pc:spChg chg="add">
          <ac:chgData name="Morris, Ms M" userId="d105bed5-2a35-46ed-a569-f3dc7859ad95" providerId="ADAL" clId="{8B06A24E-F653-47A3-B30F-A2F541FCED22}" dt="2021-07-05T15:43:39.559" v="24" actId="26606"/>
          <ac:spMkLst>
            <pc:docMk/>
            <pc:sldMk cId="996194783" sldId="260"/>
            <ac:spMk id="8" creationId="{87CC2527-562A-4F69-B487-4371E5B243E7}"/>
          </ac:spMkLst>
        </pc:spChg>
        <pc:picChg chg="mod">
          <ac:chgData name="Morris, Ms M" userId="d105bed5-2a35-46ed-a569-f3dc7859ad95" providerId="ADAL" clId="{8B06A24E-F653-47A3-B30F-A2F541FCED22}" dt="2021-07-05T15:43:39.559" v="24" actId="26606"/>
          <ac:picMkLst>
            <pc:docMk/>
            <pc:sldMk cId="996194783" sldId="260"/>
            <ac:picMk id="2" creationId="{00000000-0000-0000-0000-000000000000}"/>
          </ac:picMkLst>
        </pc:picChg>
        <pc:cxnChg chg="add">
          <ac:chgData name="Morris, Ms M" userId="d105bed5-2a35-46ed-a569-f3dc7859ad95" providerId="ADAL" clId="{8B06A24E-F653-47A3-B30F-A2F541FCED22}" dt="2021-07-05T15:43:39.559" v="24" actId="26606"/>
          <ac:cxnSpMkLst>
            <pc:docMk/>
            <pc:sldMk cId="996194783" sldId="260"/>
            <ac:cxnSpMk id="10" creationId="{BCDAEC91-5BCE-4B55-9CC0-43EF94CB734B}"/>
          </ac:cxnSpMkLst>
        </pc:cxnChg>
      </pc:sldChg>
      <pc:sldChg chg="addSp modSp mod setBg">
        <pc:chgData name="Morris, Ms M" userId="d105bed5-2a35-46ed-a569-f3dc7859ad95" providerId="ADAL" clId="{8B06A24E-F653-47A3-B30F-A2F541FCED22}" dt="2021-07-05T15:44:22.902" v="29" actId="26606"/>
        <pc:sldMkLst>
          <pc:docMk/>
          <pc:sldMk cId="3168420934" sldId="261"/>
        </pc:sldMkLst>
        <pc:spChg chg="mod ord">
          <ac:chgData name="Morris, Ms M" userId="d105bed5-2a35-46ed-a569-f3dc7859ad95" providerId="ADAL" clId="{8B06A24E-F653-47A3-B30F-A2F541FCED22}" dt="2021-07-05T15:44:22.902" v="29" actId="26606"/>
          <ac:spMkLst>
            <pc:docMk/>
            <pc:sldMk cId="3168420934" sldId="261"/>
            <ac:spMk id="3" creationId="{00000000-0000-0000-0000-000000000000}"/>
          </ac:spMkLst>
        </pc:spChg>
        <pc:spChg chg="mod">
          <ac:chgData name="Morris, Ms M" userId="d105bed5-2a35-46ed-a569-f3dc7859ad95" providerId="ADAL" clId="{8B06A24E-F653-47A3-B30F-A2F541FCED22}" dt="2021-07-05T15:44:22.902" v="29" actId="26606"/>
          <ac:spMkLst>
            <pc:docMk/>
            <pc:sldMk cId="3168420934" sldId="261"/>
            <ac:spMk id="5" creationId="{00000000-0000-0000-0000-000000000000}"/>
          </ac:spMkLst>
        </pc:spChg>
        <pc:spChg chg="add">
          <ac:chgData name="Morris, Ms M" userId="d105bed5-2a35-46ed-a569-f3dc7859ad95" providerId="ADAL" clId="{8B06A24E-F653-47A3-B30F-A2F541FCED22}" dt="2021-07-05T15:44:22.902" v="29" actId="26606"/>
          <ac:spMkLst>
            <pc:docMk/>
            <pc:sldMk cId="3168420934" sldId="261"/>
            <ac:spMk id="10" creationId="{911BE883-46B4-412C-B6C3-88A2FF74BECF}"/>
          </ac:spMkLst>
        </pc:spChg>
        <pc:spChg chg="add">
          <ac:chgData name="Morris, Ms M" userId="d105bed5-2a35-46ed-a569-f3dc7859ad95" providerId="ADAL" clId="{8B06A24E-F653-47A3-B30F-A2F541FCED22}" dt="2021-07-05T15:44:22.902" v="29" actId="26606"/>
          <ac:spMkLst>
            <pc:docMk/>
            <pc:sldMk cId="3168420934" sldId="261"/>
            <ac:spMk id="12" creationId="{577D1452-F0B7-431E-9A24-D3F7103D8510}"/>
          </ac:spMkLst>
        </pc:spChg>
        <pc:spChg chg="add">
          <ac:chgData name="Morris, Ms M" userId="d105bed5-2a35-46ed-a569-f3dc7859ad95" providerId="ADAL" clId="{8B06A24E-F653-47A3-B30F-A2F541FCED22}" dt="2021-07-05T15:44:22.902" v="29" actId="26606"/>
          <ac:spMkLst>
            <pc:docMk/>
            <pc:sldMk cId="3168420934" sldId="261"/>
            <ac:spMk id="14" creationId="{A660F4F9-5DF5-4F15-BE6A-CD8648BB1148}"/>
          </ac:spMkLst>
        </pc:spChg>
        <pc:picChg chg="mod ord">
          <ac:chgData name="Morris, Ms M" userId="d105bed5-2a35-46ed-a569-f3dc7859ad95" providerId="ADAL" clId="{8B06A24E-F653-47A3-B30F-A2F541FCED22}" dt="2021-07-05T15:44:22.902" v="29" actId="26606"/>
          <ac:picMkLst>
            <pc:docMk/>
            <pc:sldMk cId="3168420934" sldId="261"/>
            <ac:picMk id="4" creationId="{00000000-0000-0000-0000-000000000000}"/>
          </ac:picMkLst>
        </pc:picChg>
      </pc:sldChg>
      <pc:sldChg chg="addSp modSp mod setBg">
        <pc:chgData name="Morris, Ms M" userId="d105bed5-2a35-46ed-a569-f3dc7859ad95" providerId="ADAL" clId="{8B06A24E-F653-47A3-B30F-A2F541FCED22}" dt="2021-07-05T15:45:16.525" v="35" actId="12"/>
        <pc:sldMkLst>
          <pc:docMk/>
          <pc:sldMk cId="140803432" sldId="262"/>
        </pc:sldMkLst>
        <pc:spChg chg="mod">
          <ac:chgData name="Morris, Ms M" userId="d105bed5-2a35-46ed-a569-f3dc7859ad95" providerId="ADAL" clId="{8B06A24E-F653-47A3-B30F-A2F541FCED22}" dt="2021-07-05T15:45:16.525" v="35" actId="12"/>
          <ac:spMkLst>
            <pc:docMk/>
            <pc:sldMk cId="140803432" sldId="262"/>
            <ac:spMk id="3" creationId="{00000000-0000-0000-0000-000000000000}"/>
          </ac:spMkLst>
        </pc:spChg>
        <pc:spChg chg="add">
          <ac:chgData name="Morris, Ms M" userId="d105bed5-2a35-46ed-a569-f3dc7859ad95" providerId="ADAL" clId="{8B06A24E-F653-47A3-B30F-A2F541FCED22}" dt="2021-07-05T15:44:36.621" v="30" actId="26606"/>
          <ac:spMkLst>
            <pc:docMk/>
            <pc:sldMk cId="140803432" sldId="262"/>
            <ac:spMk id="8" creationId="{04812C46-200A-4DEB-A05E-3ED6C68C2387}"/>
          </ac:spMkLst>
        </pc:spChg>
        <pc:spChg chg="add">
          <ac:chgData name="Morris, Ms M" userId="d105bed5-2a35-46ed-a569-f3dc7859ad95" providerId="ADAL" clId="{8B06A24E-F653-47A3-B30F-A2F541FCED22}" dt="2021-07-05T15:44:36.621" v="30" actId="26606"/>
          <ac:spMkLst>
            <pc:docMk/>
            <pc:sldMk cId="140803432" sldId="262"/>
            <ac:spMk id="10" creationId="{D1EA859B-E555-4109-94F3-6700E046E008}"/>
          </ac:spMkLst>
        </pc:spChg>
        <pc:picChg chg="mod">
          <ac:chgData name="Morris, Ms M" userId="d105bed5-2a35-46ed-a569-f3dc7859ad95" providerId="ADAL" clId="{8B06A24E-F653-47A3-B30F-A2F541FCED22}" dt="2021-07-05T15:44:36.621" v="30" actId="26606"/>
          <ac:picMkLst>
            <pc:docMk/>
            <pc:sldMk cId="140803432" sldId="262"/>
            <ac:picMk id="2" creationId="{00000000-0000-0000-0000-000000000000}"/>
          </ac:picMkLst>
        </pc:picChg>
      </pc:sldChg>
      <pc:sldChg chg="addSp modSp mod setBg">
        <pc:chgData name="Morris, Ms M" userId="d105bed5-2a35-46ed-a569-f3dc7859ad95" providerId="ADAL" clId="{8B06A24E-F653-47A3-B30F-A2F541FCED22}" dt="2021-07-05T15:46:01.032" v="38" actId="255"/>
        <pc:sldMkLst>
          <pc:docMk/>
          <pc:sldMk cId="531118843" sldId="263"/>
        </pc:sldMkLst>
        <pc:spChg chg="mod">
          <ac:chgData name="Morris, Ms M" userId="d105bed5-2a35-46ed-a569-f3dc7859ad95" providerId="ADAL" clId="{8B06A24E-F653-47A3-B30F-A2F541FCED22}" dt="2021-07-05T15:46:01.032" v="38" actId="255"/>
          <ac:spMkLst>
            <pc:docMk/>
            <pc:sldMk cId="531118843" sldId="263"/>
            <ac:spMk id="3" creationId="{00000000-0000-0000-0000-000000000000}"/>
          </ac:spMkLst>
        </pc:spChg>
        <pc:spChg chg="add">
          <ac:chgData name="Morris, Ms M" userId="d105bed5-2a35-46ed-a569-f3dc7859ad95" providerId="ADAL" clId="{8B06A24E-F653-47A3-B30F-A2F541FCED22}" dt="2021-07-05T15:45:39.181" v="36" actId="26606"/>
          <ac:spMkLst>
            <pc:docMk/>
            <pc:sldMk cId="531118843" sldId="263"/>
            <ac:spMk id="8" creationId="{79BB35BC-D5C2-4C8B-A22A-A71E6191913B}"/>
          </ac:spMkLst>
        </pc:spChg>
        <pc:picChg chg="mod">
          <ac:chgData name="Morris, Ms M" userId="d105bed5-2a35-46ed-a569-f3dc7859ad95" providerId="ADAL" clId="{8B06A24E-F653-47A3-B30F-A2F541FCED22}" dt="2021-07-05T15:45:39.181" v="36" actId="26606"/>
          <ac:picMkLst>
            <pc:docMk/>
            <pc:sldMk cId="531118843" sldId="263"/>
            <ac:picMk id="2" creationId="{00000000-0000-0000-0000-000000000000}"/>
          </ac:picMkLst>
        </pc:picChg>
      </pc:sldChg>
      <pc:sldChg chg="addSp modSp mod setBg">
        <pc:chgData name="Morris, Ms M" userId="d105bed5-2a35-46ed-a569-f3dc7859ad95" providerId="ADAL" clId="{8B06A24E-F653-47A3-B30F-A2F541FCED22}" dt="2021-07-05T15:43:50.674" v="25" actId="26606"/>
        <pc:sldMkLst>
          <pc:docMk/>
          <pc:sldMk cId="539778026" sldId="264"/>
        </pc:sldMkLst>
        <pc:spChg chg="add">
          <ac:chgData name="Morris, Ms M" userId="d105bed5-2a35-46ed-a569-f3dc7859ad95" providerId="ADAL" clId="{8B06A24E-F653-47A3-B30F-A2F541FCED22}" dt="2021-07-05T15:43:50.674" v="25" actId="26606"/>
          <ac:spMkLst>
            <pc:docMk/>
            <pc:sldMk cId="539778026" sldId="264"/>
            <ac:spMk id="7" creationId="{B670DBD5-770C-4383-9F54-5B86E86BD5BB}"/>
          </ac:spMkLst>
        </pc:spChg>
        <pc:picChg chg="mod">
          <ac:chgData name="Morris, Ms M" userId="d105bed5-2a35-46ed-a569-f3dc7859ad95" providerId="ADAL" clId="{8B06A24E-F653-47A3-B30F-A2F541FCED22}" dt="2021-07-05T15:43:50.674" v="25" actId="26606"/>
          <ac:picMkLst>
            <pc:docMk/>
            <pc:sldMk cId="539778026" sldId="264"/>
            <ac:picMk id="2" creationId="{00000000-0000-0000-0000-000000000000}"/>
          </ac:picMkLst>
        </pc:picChg>
      </pc:sldChg>
      <pc:sldChg chg="addSp modSp mod setBg">
        <pc:chgData name="Morris, Ms M" userId="d105bed5-2a35-46ed-a569-f3dc7859ad95" providerId="ADAL" clId="{8B06A24E-F653-47A3-B30F-A2F541FCED22}" dt="2021-07-05T15:44:06.392" v="28" actId="26606"/>
        <pc:sldMkLst>
          <pc:docMk/>
          <pc:sldMk cId="2888177504" sldId="265"/>
        </pc:sldMkLst>
        <pc:spChg chg="mod">
          <ac:chgData name="Morris, Ms M" userId="d105bed5-2a35-46ed-a569-f3dc7859ad95" providerId="ADAL" clId="{8B06A24E-F653-47A3-B30F-A2F541FCED22}" dt="2021-07-05T15:44:06.392" v="28" actId="26606"/>
          <ac:spMkLst>
            <pc:docMk/>
            <pc:sldMk cId="2888177504" sldId="265"/>
            <ac:spMk id="3" creationId="{00000000-0000-0000-0000-000000000000}"/>
          </ac:spMkLst>
        </pc:spChg>
        <pc:spChg chg="add">
          <ac:chgData name="Morris, Ms M" userId="d105bed5-2a35-46ed-a569-f3dc7859ad95" providerId="ADAL" clId="{8B06A24E-F653-47A3-B30F-A2F541FCED22}" dt="2021-07-05T15:44:06.392" v="28" actId="26606"/>
          <ac:spMkLst>
            <pc:docMk/>
            <pc:sldMk cId="2888177504" sldId="265"/>
            <ac:spMk id="8" creationId="{3CD9DF72-87A3-404E-A828-84CBF11A8303}"/>
          </ac:spMkLst>
        </pc:spChg>
        <pc:picChg chg="mod">
          <ac:chgData name="Morris, Ms M" userId="d105bed5-2a35-46ed-a569-f3dc7859ad95" providerId="ADAL" clId="{8B06A24E-F653-47A3-B30F-A2F541FCED22}" dt="2021-07-05T15:44:06.392" v="28" actId="26606"/>
          <ac:picMkLst>
            <pc:docMk/>
            <pc:sldMk cId="2888177504" sldId="265"/>
            <ac:picMk id="2" creationId="{00000000-0000-0000-0000-000000000000}"/>
          </ac:picMkLst>
        </pc:picChg>
        <pc:cxnChg chg="add">
          <ac:chgData name="Morris, Ms M" userId="d105bed5-2a35-46ed-a569-f3dc7859ad95" providerId="ADAL" clId="{8B06A24E-F653-47A3-B30F-A2F541FCED22}" dt="2021-07-05T15:44:06.392" v="28" actId="26606"/>
          <ac:cxnSpMkLst>
            <pc:docMk/>
            <pc:sldMk cId="2888177504" sldId="265"/>
            <ac:cxnSpMk id="10" creationId="{20E3A342-4D61-4E3F-AF90-1AB42AEB96CC}"/>
          </ac:cxnSpMkLst>
        </pc:cxnChg>
      </pc:sldChg>
      <pc:sldChg chg="addSp modSp mod setBg">
        <pc:chgData name="Morris, Ms M" userId="d105bed5-2a35-46ed-a569-f3dc7859ad95" providerId="ADAL" clId="{8B06A24E-F653-47A3-B30F-A2F541FCED22}" dt="2021-07-05T15:46:21.428" v="39" actId="26606"/>
        <pc:sldMkLst>
          <pc:docMk/>
          <pc:sldMk cId="1200059735" sldId="266"/>
        </pc:sldMkLst>
        <pc:spChg chg="mod">
          <ac:chgData name="Morris, Ms M" userId="d105bed5-2a35-46ed-a569-f3dc7859ad95" providerId="ADAL" clId="{8B06A24E-F653-47A3-B30F-A2F541FCED22}" dt="2021-07-05T15:46:21.428" v="39" actId="26606"/>
          <ac:spMkLst>
            <pc:docMk/>
            <pc:sldMk cId="1200059735" sldId="266"/>
            <ac:spMk id="3" creationId="{00000000-0000-0000-0000-000000000000}"/>
          </ac:spMkLst>
        </pc:spChg>
        <pc:picChg chg="mod ord">
          <ac:chgData name="Morris, Ms M" userId="d105bed5-2a35-46ed-a569-f3dc7859ad95" providerId="ADAL" clId="{8B06A24E-F653-47A3-B30F-A2F541FCED22}" dt="2021-07-05T15:46:21.428" v="39" actId="26606"/>
          <ac:picMkLst>
            <pc:docMk/>
            <pc:sldMk cId="1200059735" sldId="266"/>
            <ac:picMk id="2" creationId="{00000000-0000-0000-0000-000000000000}"/>
          </ac:picMkLst>
        </pc:picChg>
        <pc:cxnChg chg="add">
          <ac:chgData name="Morris, Ms M" userId="d105bed5-2a35-46ed-a569-f3dc7859ad95" providerId="ADAL" clId="{8B06A24E-F653-47A3-B30F-A2F541FCED22}" dt="2021-07-05T15:46:21.428" v="39" actId="26606"/>
          <ac:cxnSpMkLst>
            <pc:docMk/>
            <pc:sldMk cId="1200059735" sldId="266"/>
            <ac:cxnSpMk id="8" creationId="{E4A809D5-3600-46D4-A466-67F2349A54FB}"/>
          </ac:cxnSpMkLst>
        </pc:cxnChg>
      </pc:sldChg>
      <pc:sldChg chg="addSp modSp mod setBg">
        <pc:chgData name="Morris, Ms M" userId="d105bed5-2a35-46ed-a569-f3dc7859ad95" providerId="ADAL" clId="{8B06A24E-F653-47A3-B30F-A2F541FCED22}" dt="2021-07-05T15:46:43.618" v="43" actId="26606"/>
        <pc:sldMkLst>
          <pc:docMk/>
          <pc:sldMk cId="3547227449" sldId="267"/>
        </pc:sldMkLst>
        <pc:spChg chg="mod ord">
          <ac:chgData name="Morris, Ms M" userId="d105bed5-2a35-46ed-a569-f3dc7859ad95" providerId="ADAL" clId="{8B06A24E-F653-47A3-B30F-A2F541FCED22}" dt="2021-07-05T15:46:43.618" v="43" actId="26606"/>
          <ac:spMkLst>
            <pc:docMk/>
            <pc:sldMk cId="3547227449" sldId="267"/>
            <ac:spMk id="2" creationId="{00000000-0000-0000-0000-000000000000}"/>
          </ac:spMkLst>
        </pc:spChg>
        <pc:spChg chg="add">
          <ac:chgData name="Morris, Ms M" userId="d105bed5-2a35-46ed-a569-f3dc7859ad95" providerId="ADAL" clId="{8B06A24E-F653-47A3-B30F-A2F541FCED22}" dt="2021-07-05T15:46:43.618" v="43" actId="26606"/>
          <ac:spMkLst>
            <pc:docMk/>
            <pc:sldMk cId="3547227449" sldId="267"/>
            <ac:spMk id="8" creationId="{2C61293E-6EBE-43EF-A52C-9BEBFD7679D4}"/>
          </ac:spMkLst>
        </pc:spChg>
        <pc:spChg chg="add">
          <ac:chgData name="Morris, Ms M" userId="d105bed5-2a35-46ed-a569-f3dc7859ad95" providerId="ADAL" clId="{8B06A24E-F653-47A3-B30F-A2F541FCED22}" dt="2021-07-05T15:46:43.618" v="43" actId="26606"/>
          <ac:spMkLst>
            <pc:docMk/>
            <pc:sldMk cId="3547227449" sldId="267"/>
            <ac:spMk id="10" creationId="{21540236-BFD5-4A9D-8840-4703E7F76825}"/>
          </ac:spMkLst>
        </pc:spChg>
        <pc:picChg chg="mod">
          <ac:chgData name="Morris, Ms M" userId="d105bed5-2a35-46ed-a569-f3dc7859ad95" providerId="ADAL" clId="{8B06A24E-F653-47A3-B30F-A2F541FCED22}" dt="2021-07-05T15:46:43.618" v="43" actId="26606"/>
          <ac:picMkLst>
            <pc:docMk/>
            <pc:sldMk cId="3547227449" sldId="267"/>
            <ac:picMk id="3" creationId="{00000000-0000-0000-0000-000000000000}"/>
          </ac:picMkLst>
        </pc:picChg>
      </pc:sldChg>
      <pc:sldChg chg="addSp delSp modSp mod setBg">
        <pc:chgData name="Morris, Ms M" userId="d105bed5-2a35-46ed-a569-f3dc7859ad95" providerId="ADAL" clId="{8B06A24E-F653-47A3-B30F-A2F541FCED22}" dt="2021-07-05T15:46:35.032" v="42" actId="26606"/>
        <pc:sldMkLst>
          <pc:docMk/>
          <pc:sldMk cId="199229580" sldId="268"/>
        </pc:sldMkLst>
        <pc:spChg chg="mod">
          <ac:chgData name="Morris, Ms M" userId="d105bed5-2a35-46ed-a569-f3dc7859ad95" providerId="ADAL" clId="{8B06A24E-F653-47A3-B30F-A2F541FCED22}" dt="2021-07-05T15:46:35.032" v="42" actId="26606"/>
          <ac:spMkLst>
            <pc:docMk/>
            <pc:sldMk cId="199229580" sldId="268"/>
            <ac:spMk id="3" creationId="{00000000-0000-0000-0000-000000000000}"/>
          </ac:spMkLst>
        </pc:spChg>
        <pc:spChg chg="add">
          <ac:chgData name="Morris, Ms M" userId="d105bed5-2a35-46ed-a569-f3dc7859ad95" providerId="ADAL" clId="{8B06A24E-F653-47A3-B30F-A2F541FCED22}" dt="2021-07-05T15:46:35.032" v="42" actId="26606"/>
          <ac:spMkLst>
            <pc:docMk/>
            <pc:sldMk cId="199229580" sldId="268"/>
            <ac:spMk id="10" creationId="{21540236-BFD5-4A9D-8840-4703E7F76825}"/>
          </ac:spMkLst>
        </pc:spChg>
        <pc:spChg chg="add">
          <ac:chgData name="Morris, Ms M" userId="d105bed5-2a35-46ed-a569-f3dc7859ad95" providerId="ADAL" clId="{8B06A24E-F653-47A3-B30F-A2F541FCED22}" dt="2021-07-05T15:46:35.032" v="42" actId="26606"/>
          <ac:spMkLst>
            <pc:docMk/>
            <pc:sldMk cId="199229580" sldId="268"/>
            <ac:spMk id="11" creationId="{2C61293E-6EBE-43EF-A52C-9BEBFD7679D4}"/>
          </ac:spMkLst>
        </pc:spChg>
        <pc:picChg chg="mod ord">
          <ac:chgData name="Morris, Ms M" userId="d105bed5-2a35-46ed-a569-f3dc7859ad95" providerId="ADAL" clId="{8B06A24E-F653-47A3-B30F-A2F541FCED22}" dt="2021-07-05T15:46:35.032" v="42" actId="26606"/>
          <ac:picMkLst>
            <pc:docMk/>
            <pc:sldMk cId="199229580" sldId="268"/>
            <ac:picMk id="2" creationId="{00000000-0000-0000-0000-000000000000}"/>
          </ac:picMkLst>
        </pc:picChg>
        <pc:cxnChg chg="add del">
          <ac:chgData name="Morris, Ms M" userId="d105bed5-2a35-46ed-a569-f3dc7859ad95" providerId="ADAL" clId="{8B06A24E-F653-47A3-B30F-A2F541FCED22}" dt="2021-07-05T15:46:35.017" v="41" actId="26606"/>
          <ac:cxnSpMkLst>
            <pc:docMk/>
            <pc:sldMk cId="199229580" sldId="268"/>
            <ac:cxnSpMk id="8" creationId="{A7F400EE-A8A5-48AF-B4D6-291B52C6F0B0}"/>
          </ac:cxnSpMkLst>
        </pc:cxnChg>
      </pc:sldChg>
      <pc:sldChg chg="addSp modSp mod setBg">
        <pc:chgData name="Morris, Ms M" userId="d105bed5-2a35-46ed-a569-f3dc7859ad95" providerId="ADAL" clId="{8B06A24E-F653-47A3-B30F-A2F541FCED22}" dt="2021-07-05T15:47:03.755" v="45" actId="26606"/>
        <pc:sldMkLst>
          <pc:docMk/>
          <pc:sldMk cId="2593702" sldId="269"/>
        </pc:sldMkLst>
        <pc:spChg chg="mod ord">
          <ac:chgData name="Morris, Ms M" userId="d105bed5-2a35-46ed-a569-f3dc7859ad95" providerId="ADAL" clId="{8B06A24E-F653-47A3-B30F-A2F541FCED22}" dt="2021-07-05T15:47:03.755" v="45" actId="26606"/>
          <ac:spMkLst>
            <pc:docMk/>
            <pc:sldMk cId="2593702" sldId="269"/>
            <ac:spMk id="2" creationId="{00000000-0000-0000-0000-000000000000}"/>
          </ac:spMkLst>
        </pc:spChg>
        <pc:spChg chg="add">
          <ac:chgData name="Morris, Ms M" userId="d105bed5-2a35-46ed-a569-f3dc7859ad95" providerId="ADAL" clId="{8B06A24E-F653-47A3-B30F-A2F541FCED22}" dt="2021-07-05T15:47:03.755" v="45" actId="26606"/>
          <ac:spMkLst>
            <pc:docMk/>
            <pc:sldMk cId="2593702" sldId="269"/>
            <ac:spMk id="8" creationId="{4038CB10-1F5C-4D54-9DF7-12586DE5B007}"/>
          </ac:spMkLst>
        </pc:spChg>
        <pc:spChg chg="add">
          <ac:chgData name="Morris, Ms M" userId="d105bed5-2a35-46ed-a569-f3dc7859ad95" providerId="ADAL" clId="{8B06A24E-F653-47A3-B30F-A2F541FCED22}" dt="2021-07-05T15:47:03.755" v="45" actId="26606"/>
          <ac:spMkLst>
            <pc:docMk/>
            <pc:sldMk cId="2593702" sldId="269"/>
            <ac:spMk id="10" creationId="{73ED6512-6858-4552-B699-9A97FE9A4EA2}"/>
          </ac:spMkLst>
        </pc:spChg>
        <pc:picChg chg="mod">
          <ac:chgData name="Morris, Ms M" userId="d105bed5-2a35-46ed-a569-f3dc7859ad95" providerId="ADAL" clId="{8B06A24E-F653-47A3-B30F-A2F541FCED22}" dt="2021-07-05T15:47:03.755" v="45" actId="26606"/>
          <ac:picMkLst>
            <pc:docMk/>
            <pc:sldMk cId="2593702" sldId="269"/>
            <ac:picMk id="3" creationId="{00000000-0000-0000-0000-000000000000}"/>
          </ac:picMkLst>
        </pc:picChg>
      </pc:sldChg>
      <pc:sldChg chg="addSp modSp mod setBg">
        <pc:chgData name="Morris, Ms M" userId="d105bed5-2a35-46ed-a569-f3dc7859ad95" providerId="ADAL" clId="{8B06A24E-F653-47A3-B30F-A2F541FCED22}" dt="2021-07-05T15:46:56.085" v="44" actId="26606"/>
        <pc:sldMkLst>
          <pc:docMk/>
          <pc:sldMk cId="4074431371" sldId="270"/>
        </pc:sldMkLst>
        <pc:spChg chg="mod">
          <ac:chgData name="Morris, Ms M" userId="d105bed5-2a35-46ed-a569-f3dc7859ad95" providerId="ADAL" clId="{8B06A24E-F653-47A3-B30F-A2F541FCED22}" dt="2021-07-05T15:46:56.085" v="44" actId="26606"/>
          <ac:spMkLst>
            <pc:docMk/>
            <pc:sldMk cId="4074431371" sldId="270"/>
            <ac:spMk id="2" creationId="{00000000-0000-0000-0000-000000000000}"/>
          </ac:spMkLst>
        </pc:spChg>
        <pc:picChg chg="mod">
          <ac:chgData name="Morris, Ms M" userId="d105bed5-2a35-46ed-a569-f3dc7859ad95" providerId="ADAL" clId="{8B06A24E-F653-47A3-B30F-A2F541FCED22}" dt="2021-07-05T15:46:56.085" v="44" actId="26606"/>
          <ac:picMkLst>
            <pc:docMk/>
            <pc:sldMk cId="4074431371" sldId="270"/>
            <ac:picMk id="3" creationId="{00000000-0000-0000-0000-000000000000}"/>
          </ac:picMkLst>
        </pc:picChg>
        <pc:cxnChg chg="add">
          <ac:chgData name="Morris, Ms M" userId="d105bed5-2a35-46ed-a569-f3dc7859ad95" providerId="ADAL" clId="{8B06A24E-F653-47A3-B30F-A2F541FCED22}" dt="2021-07-05T15:46:56.085" v="44" actId="26606"/>
          <ac:cxnSpMkLst>
            <pc:docMk/>
            <pc:sldMk cId="4074431371" sldId="270"/>
            <ac:cxnSpMk id="8" creationId="{E4A809D5-3600-46D4-A466-67F2349A54FB}"/>
          </ac:cxnSpMkLst>
        </pc:cxnChg>
      </pc:sldChg>
      <pc:sldChg chg="del">
        <pc:chgData name="Morris, Ms M" userId="d105bed5-2a35-46ed-a569-f3dc7859ad95" providerId="ADAL" clId="{8B06A24E-F653-47A3-B30F-A2F541FCED22}" dt="2021-07-05T10:34:12.933" v="0" actId="2696"/>
        <pc:sldMkLst>
          <pc:docMk/>
          <pc:sldMk cId="3960566153" sldId="271"/>
        </pc:sldMkLst>
      </pc:sldChg>
    </pc:docChg>
  </pc:docChgLst>
  <pc:docChgLst>
    <pc:chgData name="Ms M" userId="d105bed5-2a35-46ed-a569-f3dc7859ad95" providerId="ADAL" clId="{D25D18AF-9614-9F43-93F2-C1E8E9D094EC}"/>
    <pc:docChg chg="addSld">
      <pc:chgData name="Ms M" userId="d105bed5-2a35-46ed-a569-f3dc7859ad95" providerId="ADAL" clId="{D25D18AF-9614-9F43-93F2-C1E8E9D094EC}" dt="2019-07-12T11:29:23.687" v="0" actId="680"/>
      <pc:docMkLst>
        <pc:docMk/>
      </pc:docMkLst>
      <pc:sldChg chg="new">
        <pc:chgData name="Ms M" userId="d105bed5-2a35-46ed-a569-f3dc7859ad95" providerId="ADAL" clId="{D25D18AF-9614-9F43-93F2-C1E8E9D094EC}" dt="2019-07-12T11:29:23.687" v="0" actId="680"/>
        <pc:sldMkLst>
          <pc:docMk/>
          <pc:sldMk cId="3960566153" sldId="27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a:defRPr sz="1200"/>
            </a:lvl1pPr>
          </a:lstStyle>
          <a:p>
            <a:fld id="{18033A17-1E08-4D21-9DC8-E5860450B4EA}" type="datetimeFigureOut">
              <a:rPr lang="en-GB" smtClean="0"/>
              <a:t>05/07/2021</a:t>
            </a:fld>
            <a:endParaRPr lang="en-GB"/>
          </a:p>
        </p:txBody>
      </p:sp>
      <p:sp>
        <p:nvSpPr>
          <p:cNvPr id="4" name="Footer Placeholder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7AC25121-2757-4843-9F17-EC78A131C450}" type="slidenum">
              <a:rPr lang="en-GB" smtClean="0"/>
              <a:t>‹#›</a:t>
            </a:fld>
            <a:endParaRPr lang="en-GB"/>
          </a:p>
        </p:txBody>
      </p:sp>
    </p:spTree>
    <p:extLst>
      <p:ext uri="{BB962C8B-B14F-4D97-AF65-F5344CB8AC3E}">
        <p14:creationId xmlns:p14="http://schemas.microsoft.com/office/powerpoint/2010/main" val="25957878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A51A6228-24F3-40CD-9AFB-69C6AC9A79BD}" type="datetimeFigureOut">
              <a:rPr lang="en-GB" smtClean="0"/>
              <a:t>05/07/2021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AB281F2E-D5B8-4D7F-BCC3-2EBC8B9DC3EE}" type="slidenum">
              <a:rPr lang="en-GB" smtClean="0"/>
              <a:t>‹#›</a:t>
            </a:fld>
            <a:endParaRPr lang="en-GB"/>
          </a:p>
        </p:txBody>
      </p:sp>
    </p:spTree>
    <p:extLst>
      <p:ext uri="{BB962C8B-B14F-4D97-AF65-F5344CB8AC3E}">
        <p14:creationId xmlns:p14="http://schemas.microsoft.com/office/powerpoint/2010/main" val="1680799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B281F2E-D5B8-4D7F-BCC3-2EBC8B9DC3EE}" type="slidenum">
              <a:rPr lang="en-GB" smtClean="0"/>
              <a:t>1</a:t>
            </a:fld>
            <a:endParaRPr lang="en-GB"/>
          </a:p>
        </p:txBody>
      </p:sp>
    </p:spTree>
    <p:extLst>
      <p:ext uri="{BB962C8B-B14F-4D97-AF65-F5344CB8AC3E}">
        <p14:creationId xmlns:p14="http://schemas.microsoft.com/office/powerpoint/2010/main" val="15828328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I come from a country called Eritrea. In Eritrea we call circumcision ‘</a:t>
            </a:r>
            <a:r>
              <a:rPr lang="en-GB" sz="1200" b="0" i="0" kern="1200" dirty="0" err="1">
                <a:solidFill>
                  <a:schemeClr val="tx1"/>
                </a:solidFill>
                <a:effectLst/>
                <a:latin typeface="+mn-lt"/>
                <a:ea typeface="+mn-ea"/>
                <a:cs typeface="+mn-cs"/>
              </a:rPr>
              <a:t>girizat</a:t>
            </a:r>
            <a:r>
              <a:rPr lang="en-GB" sz="1200" b="0" i="0" kern="1200" dirty="0">
                <a:solidFill>
                  <a:schemeClr val="tx1"/>
                </a:solidFill>
                <a:effectLst/>
                <a:latin typeface="+mn-lt"/>
                <a:ea typeface="+mn-ea"/>
                <a:cs typeface="+mn-cs"/>
              </a:rPr>
              <a:t>’. The word is a slang term for both the circumcision of boys and the female genital mutilation of girls.</a:t>
            </a:r>
          </a:p>
          <a:p>
            <a:r>
              <a:rPr lang="en-GB" sz="1200" b="0" i="0" kern="1200" dirty="0">
                <a:solidFill>
                  <a:schemeClr val="tx1"/>
                </a:solidFill>
                <a:effectLst/>
                <a:latin typeface="+mn-lt"/>
                <a:ea typeface="+mn-ea"/>
                <a:cs typeface="+mn-cs"/>
              </a:rPr>
              <a:t>Circumcision is a religious thing for boys. For girls it is a cultural thing, and it involves a girl’s vagina being cut in different ways in a dangerous procedure. I didn’t know this until I came to the UK, as I was too young to remember having it done myself.</a:t>
            </a:r>
          </a:p>
          <a:p>
            <a:r>
              <a:rPr lang="en-GB" sz="1200" b="0" i="0" kern="1200" dirty="0">
                <a:solidFill>
                  <a:schemeClr val="tx1"/>
                </a:solidFill>
                <a:effectLst/>
                <a:latin typeface="+mn-lt"/>
                <a:ea typeface="+mn-ea"/>
                <a:cs typeface="+mn-cs"/>
              </a:rPr>
              <a:t>Back home, we never talk about this kind of thing. It is strange to speak about it now.</a:t>
            </a:r>
          </a:p>
          <a:p>
            <a:r>
              <a:rPr lang="en-GB" sz="1200" b="0" i="0" kern="1200" dirty="0">
                <a:solidFill>
                  <a:schemeClr val="tx1"/>
                </a:solidFill>
                <a:effectLst/>
                <a:latin typeface="+mn-lt"/>
                <a:ea typeface="+mn-ea"/>
                <a:cs typeface="+mn-cs"/>
              </a:rPr>
              <a:t>In my culture, it's believed that when the vagina is cut, the desire to have sex is cut as well. My culture believes that sex is only something a woman does with her husband to have children.</a:t>
            </a:r>
          </a:p>
          <a:p>
            <a:r>
              <a:rPr lang="en-GB" sz="1200" b="0" i="0" kern="1200" dirty="0">
                <a:solidFill>
                  <a:schemeClr val="tx1"/>
                </a:solidFill>
                <a:effectLst/>
                <a:latin typeface="+mn-lt"/>
                <a:ea typeface="+mn-ea"/>
                <a:cs typeface="+mn-cs"/>
              </a:rPr>
              <a:t>Most people in Eritrea think that if a girl is cut, she will grow up to be a good girl— that she will not bring shame on her family and she will marry well. If a girl is not cut, they think she will grow up to be a ‘slut’— a girl who thinks about sex and will not be satisfied by one man. Most people feel this way in my country and it is only those who are educated that disagree with cutting. My mother used to warn me that bad things would happen to a girl who was not cut.</a:t>
            </a:r>
          </a:p>
          <a:p>
            <a:r>
              <a:rPr lang="en-GB" sz="1200" b="0" i="0" kern="1200" dirty="0">
                <a:solidFill>
                  <a:schemeClr val="tx1"/>
                </a:solidFill>
                <a:effectLst/>
                <a:latin typeface="+mn-lt"/>
                <a:ea typeface="+mn-ea"/>
                <a:cs typeface="+mn-cs"/>
              </a:rPr>
              <a:t>I was cut when I was only a few months old so it is something I have no memory of. The first time that I became aware that I had been cut was when I overheard my parents fighting. My father was an educated and modern man who disagreed with the belief and culture of cutting. My mother was from a traditional family and from a different community of people to my father. My father blamed my mother for my '</a:t>
            </a:r>
            <a:r>
              <a:rPr lang="en-GB" sz="1200" b="0" i="0" kern="1200" dirty="0" err="1">
                <a:solidFill>
                  <a:schemeClr val="tx1"/>
                </a:solidFill>
                <a:effectLst/>
                <a:latin typeface="+mn-lt"/>
                <a:ea typeface="+mn-ea"/>
                <a:cs typeface="+mn-cs"/>
              </a:rPr>
              <a:t>girizat</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My mother had taken me to be cut while my father was away on business, as she knew he would not have allowed it. I was cut and sewn up when I was just a few months old, and when my father found out he was furious. The first time I heard about cutting was from overhearing my parents fight about it, which they did throughout my childhood. I am not angry with my mother for taking me to get cut. My mother is a traditional person and hasn't been educated about it. She thought she was doing the best for me.</a:t>
            </a:r>
          </a:p>
          <a:p>
            <a:r>
              <a:rPr lang="en-GB" sz="1200" b="0" i="0" kern="1200" dirty="0">
                <a:solidFill>
                  <a:schemeClr val="tx1"/>
                </a:solidFill>
                <a:effectLst/>
                <a:latin typeface="+mn-lt"/>
                <a:ea typeface="+mn-ea"/>
                <a:cs typeface="+mn-cs"/>
              </a:rPr>
              <a:t>I believe cutting is something that should be stopped. It is a disgusting practice that many people only do because they believe that the stories around it are true and they are uneducated. I do not think that people really understand the problems which female genital mutilation can cause for girls. I didn’t understand myself until I was told.</a:t>
            </a:r>
          </a:p>
          <a:p>
            <a:r>
              <a:rPr lang="en-GB" sz="1200" b="0" i="0" kern="1200" dirty="0">
                <a:solidFill>
                  <a:schemeClr val="tx1"/>
                </a:solidFill>
                <a:effectLst/>
                <a:latin typeface="+mn-lt"/>
                <a:ea typeface="+mn-ea"/>
                <a:cs typeface="+mn-cs"/>
              </a:rPr>
              <a:t>I look ahead and see problems in my future with any relationships that I choose to have because I'm afraid that sex will hurt. My periods are painful too and I’ve been told it will be very painful to give birth.</a:t>
            </a:r>
          </a:p>
          <a:p>
            <a:r>
              <a:rPr lang="en-GB" sz="1200" b="0" i="0" kern="1200" dirty="0">
                <a:solidFill>
                  <a:schemeClr val="tx1"/>
                </a:solidFill>
                <a:effectLst/>
                <a:latin typeface="+mn-lt"/>
                <a:ea typeface="+mn-ea"/>
                <a:cs typeface="+mn-cs"/>
              </a:rPr>
              <a:t>I think that education is the most important thing in helping people to change their views about cutting. I think they should have more information on female genital mutilation in clinics. Nurses give talks to all people on AIDS back home, and they need to do the same thing with female genital mutilation to tell people the truth. If you teach people that they can still keep their culture without mutilating girls, this would be better.</a:t>
            </a:r>
          </a:p>
          <a:p>
            <a:r>
              <a:rPr lang="en-GB" sz="1200" b="0" i="0" kern="1200" dirty="0">
                <a:solidFill>
                  <a:schemeClr val="tx1"/>
                </a:solidFill>
                <a:effectLst/>
                <a:latin typeface="+mn-lt"/>
                <a:ea typeface="+mn-ea"/>
                <a:cs typeface="+mn-cs"/>
              </a:rPr>
              <a:t>When I am with my friends from Eritrea like me, we still don’t mention female genital mutilation. My friends and other young people will talk about boyfriends and sex, but they are embarrassed to talk about cutting, even though it is something that we have all been through. I've never been told about a girl having female genital mutilation in the UK as we don't talk about this kind of stuff. </a:t>
            </a:r>
          </a:p>
          <a:p>
            <a:endParaRPr lang="en-GB" dirty="0"/>
          </a:p>
        </p:txBody>
      </p:sp>
      <p:sp>
        <p:nvSpPr>
          <p:cNvPr id="4" name="Slide Number Placeholder 3"/>
          <p:cNvSpPr>
            <a:spLocks noGrp="1"/>
          </p:cNvSpPr>
          <p:nvPr>
            <p:ph type="sldNum" sz="quarter" idx="10"/>
          </p:nvPr>
        </p:nvSpPr>
        <p:spPr/>
        <p:txBody>
          <a:bodyPr/>
          <a:lstStyle/>
          <a:p>
            <a:fld id="{AB281F2E-D5B8-4D7F-BCC3-2EBC8B9DC3EE}" type="slidenum">
              <a:rPr lang="en-GB" smtClean="0"/>
              <a:t>4</a:t>
            </a:fld>
            <a:endParaRPr lang="en-GB"/>
          </a:p>
        </p:txBody>
      </p:sp>
    </p:spTree>
    <p:extLst>
      <p:ext uri="{BB962C8B-B14F-4D97-AF65-F5344CB8AC3E}">
        <p14:creationId xmlns:p14="http://schemas.microsoft.com/office/powerpoint/2010/main" val="14734316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515E1C8-FB4E-4B13-81F0-3969973E198B}"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11893D-8CAC-4028-962F-E51F78E39373}" type="slidenum">
              <a:rPr lang="en-GB" smtClean="0"/>
              <a:t>‹#›</a:t>
            </a:fld>
            <a:endParaRPr lang="en-GB"/>
          </a:p>
        </p:txBody>
      </p:sp>
    </p:spTree>
    <p:extLst>
      <p:ext uri="{BB962C8B-B14F-4D97-AF65-F5344CB8AC3E}">
        <p14:creationId xmlns:p14="http://schemas.microsoft.com/office/powerpoint/2010/main" val="32534783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515E1C8-FB4E-4B13-81F0-3969973E198B}"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11893D-8CAC-4028-962F-E51F78E39373}" type="slidenum">
              <a:rPr lang="en-GB" smtClean="0"/>
              <a:t>‹#›</a:t>
            </a:fld>
            <a:endParaRPr lang="en-GB"/>
          </a:p>
        </p:txBody>
      </p:sp>
    </p:spTree>
    <p:extLst>
      <p:ext uri="{BB962C8B-B14F-4D97-AF65-F5344CB8AC3E}">
        <p14:creationId xmlns:p14="http://schemas.microsoft.com/office/powerpoint/2010/main" val="810357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15E1C8-FB4E-4B13-81F0-3969973E198B}"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11893D-8CAC-4028-962F-E51F78E39373}" type="slidenum">
              <a:rPr lang="en-GB" smtClean="0"/>
              <a:t>‹#›</a:t>
            </a:fld>
            <a:endParaRPr lang="en-GB"/>
          </a:p>
        </p:txBody>
      </p:sp>
    </p:spTree>
    <p:extLst>
      <p:ext uri="{BB962C8B-B14F-4D97-AF65-F5344CB8AC3E}">
        <p14:creationId xmlns:p14="http://schemas.microsoft.com/office/powerpoint/2010/main" val="2582968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515E1C8-FB4E-4B13-81F0-3969973E198B}" type="datetimeFigureOut">
              <a:rPr lang="en-GB" smtClean="0"/>
              <a:t>05/07/2021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11893D-8CAC-4028-962F-E51F78E39373}" type="slidenum">
              <a:rPr lang="en-GB" smtClean="0"/>
              <a:t>‹#›</a:t>
            </a:fld>
            <a:endParaRPr lang="en-GB"/>
          </a:p>
        </p:txBody>
      </p:sp>
    </p:spTree>
    <p:extLst>
      <p:ext uri="{BB962C8B-B14F-4D97-AF65-F5344CB8AC3E}">
        <p14:creationId xmlns:p14="http://schemas.microsoft.com/office/powerpoint/2010/main" val="18690266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515E1C8-FB4E-4B13-81F0-3969973E198B}" type="datetimeFigureOut">
              <a:rPr lang="en-GB" smtClean="0"/>
              <a:t>05/07/2021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11893D-8CAC-4028-962F-E51F78E39373}" type="slidenum">
              <a:rPr lang="en-GB" smtClean="0"/>
              <a:t>‹#›</a:t>
            </a:fld>
            <a:endParaRPr lang="en-GB"/>
          </a:p>
        </p:txBody>
      </p:sp>
    </p:spTree>
    <p:extLst>
      <p:ext uri="{BB962C8B-B14F-4D97-AF65-F5344CB8AC3E}">
        <p14:creationId xmlns:p14="http://schemas.microsoft.com/office/powerpoint/2010/main" val="1059687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515E1C8-FB4E-4B13-81F0-3969973E198B}" type="datetimeFigureOut">
              <a:rPr lang="en-GB" smtClean="0"/>
              <a:t>05/07/2021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11893D-8CAC-4028-962F-E51F78E39373}" type="slidenum">
              <a:rPr lang="en-GB" smtClean="0"/>
              <a:t>‹#›</a:t>
            </a:fld>
            <a:endParaRPr lang="en-GB"/>
          </a:p>
        </p:txBody>
      </p:sp>
    </p:spTree>
    <p:extLst>
      <p:ext uri="{BB962C8B-B14F-4D97-AF65-F5344CB8AC3E}">
        <p14:creationId xmlns:p14="http://schemas.microsoft.com/office/powerpoint/2010/main" val="4167180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15E1C8-FB4E-4B13-81F0-3969973E198B}" type="datetimeFigureOut">
              <a:rPr lang="en-GB" smtClean="0"/>
              <a:t>05/07/2021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11893D-8CAC-4028-962F-E51F78E39373}" type="slidenum">
              <a:rPr lang="en-GB" smtClean="0"/>
              <a:t>‹#›</a:t>
            </a:fld>
            <a:endParaRPr lang="en-GB"/>
          </a:p>
        </p:txBody>
      </p:sp>
    </p:spTree>
    <p:extLst>
      <p:ext uri="{BB962C8B-B14F-4D97-AF65-F5344CB8AC3E}">
        <p14:creationId xmlns:p14="http://schemas.microsoft.com/office/powerpoint/2010/main" val="2961719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515E1C8-FB4E-4B13-81F0-3969973E198B}" type="datetimeFigureOut">
              <a:rPr lang="en-GB" smtClean="0"/>
              <a:t>05/07/2021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11893D-8CAC-4028-962F-E51F78E39373}" type="slidenum">
              <a:rPr lang="en-GB" smtClean="0"/>
              <a:t>‹#›</a:t>
            </a:fld>
            <a:endParaRPr lang="en-GB"/>
          </a:p>
        </p:txBody>
      </p:sp>
    </p:spTree>
    <p:extLst>
      <p:ext uri="{BB962C8B-B14F-4D97-AF65-F5344CB8AC3E}">
        <p14:creationId xmlns:p14="http://schemas.microsoft.com/office/powerpoint/2010/main" val="17884538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515E1C8-FB4E-4B13-81F0-3969973E198B}" type="datetimeFigureOut">
              <a:rPr lang="en-GB" smtClean="0"/>
              <a:t>05/07/2021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11893D-8CAC-4028-962F-E51F78E39373}" type="slidenum">
              <a:rPr lang="en-GB" smtClean="0"/>
              <a:t>‹#›</a:t>
            </a:fld>
            <a:endParaRPr lang="en-GB"/>
          </a:p>
        </p:txBody>
      </p:sp>
    </p:spTree>
    <p:extLst>
      <p:ext uri="{BB962C8B-B14F-4D97-AF65-F5344CB8AC3E}">
        <p14:creationId xmlns:p14="http://schemas.microsoft.com/office/powerpoint/2010/main" val="42856852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515E1C8-FB4E-4B13-81F0-3969973E198B}"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11893D-8CAC-4028-962F-E51F78E39373}" type="slidenum">
              <a:rPr lang="en-GB" smtClean="0"/>
              <a:t>‹#›</a:t>
            </a:fld>
            <a:endParaRPr lang="en-GB"/>
          </a:p>
        </p:txBody>
      </p:sp>
    </p:spTree>
    <p:extLst>
      <p:ext uri="{BB962C8B-B14F-4D97-AF65-F5344CB8AC3E}">
        <p14:creationId xmlns:p14="http://schemas.microsoft.com/office/powerpoint/2010/main" val="2674080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515E1C8-FB4E-4B13-81F0-3969973E198B}"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11893D-8CAC-4028-962F-E51F78E39373}" type="slidenum">
              <a:rPr lang="en-GB" smtClean="0"/>
              <a:t>‹#›</a:t>
            </a:fld>
            <a:endParaRPr lang="en-GB"/>
          </a:p>
        </p:txBody>
      </p:sp>
    </p:spTree>
    <p:extLst>
      <p:ext uri="{BB962C8B-B14F-4D97-AF65-F5344CB8AC3E}">
        <p14:creationId xmlns:p14="http://schemas.microsoft.com/office/powerpoint/2010/main" val="34004175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15E1C8-FB4E-4B13-81F0-3969973E198B}" type="datetimeFigureOut">
              <a:rPr lang="en-GB" smtClean="0"/>
              <a:t>05/07/2021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11893D-8CAC-4028-962F-E51F78E39373}" type="slidenum">
              <a:rPr lang="en-GB" smtClean="0"/>
              <a:t>‹#›</a:t>
            </a:fld>
            <a:endParaRPr lang="en-GB"/>
          </a:p>
        </p:txBody>
      </p:sp>
    </p:spTree>
    <p:extLst>
      <p:ext uri="{BB962C8B-B14F-4D97-AF65-F5344CB8AC3E}">
        <p14:creationId xmlns:p14="http://schemas.microsoft.com/office/powerpoint/2010/main" val="811481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20069" r="26418"/>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5" name="TextBox 4"/>
          <p:cNvSpPr txBox="1"/>
          <p:nvPr/>
        </p:nvSpPr>
        <p:spPr>
          <a:xfrm>
            <a:off x="6513788" y="2333297"/>
            <a:ext cx="4840010" cy="3843666"/>
          </a:xfrm>
          <a:prstGeom prst="rect">
            <a:avLst/>
          </a:prstGeom>
        </p:spPr>
        <p:txBody>
          <a:bodyPr vert="horz" lIns="91440" tIns="45720" rIns="91440" bIns="45720" rtlCol="0">
            <a:normAutofit/>
          </a:bodyPr>
          <a:lstStyle/>
          <a:p>
            <a:pPr>
              <a:lnSpc>
                <a:spcPct val="90000"/>
              </a:lnSpc>
              <a:spcAft>
                <a:spcPts val="600"/>
              </a:spcAft>
            </a:pPr>
            <a:r>
              <a:rPr lang="en-US" sz="4000" dirty="0"/>
              <a:t>Female Circumcision,</a:t>
            </a:r>
          </a:p>
          <a:p>
            <a:pPr>
              <a:lnSpc>
                <a:spcPct val="90000"/>
              </a:lnSpc>
              <a:spcAft>
                <a:spcPts val="600"/>
              </a:spcAft>
            </a:pPr>
            <a:r>
              <a:rPr lang="en-US" sz="4000" dirty="0"/>
              <a:t>Female Genital Mutilation and</a:t>
            </a:r>
          </a:p>
          <a:p>
            <a:pPr>
              <a:lnSpc>
                <a:spcPct val="90000"/>
              </a:lnSpc>
              <a:spcAft>
                <a:spcPts val="600"/>
              </a:spcAft>
            </a:pPr>
            <a:r>
              <a:rPr lang="en-US" sz="4000" dirty="0"/>
              <a:t>Cutting</a:t>
            </a:r>
          </a:p>
        </p:txBody>
      </p:sp>
    </p:spTree>
    <p:extLst>
      <p:ext uri="{BB962C8B-B14F-4D97-AF65-F5344CB8AC3E}">
        <p14:creationId xmlns:p14="http://schemas.microsoft.com/office/powerpoint/2010/main" val="1448617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838200" y="2333297"/>
            <a:ext cx="4619621" cy="3843666"/>
          </a:xfrm>
          <a:prstGeom prst="rect">
            <a:avLst/>
          </a:prstGeom>
        </p:spPr>
        <p:txBody>
          <a:bodyPr vert="horz" lIns="91440" tIns="45720" rIns="91440" bIns="45720" rtlCol="0">
            <a:normAutofit/>
          </a:bodyPr>
          <a:lstStyle/>
          <a:p>
            <a:pPr>
              <a:lnSpc>
                <a:spcPct val="90000"/>
              </a:lnSpc>
              <a:spcAft>
                <a:spcPts val="600"/>
              </a:spcAft>
            </a:pPr>
            <a:r>
              <a:rPr lang="en-US" sz="3200" dirty="0"/>
              <a:t>Female Genital Mutilation (FGM), also called female circumcision, cutting or </a:t>
            </a:r>
            <a:r>
              <a:rPr lang="en-US" sz="3200" dirty="0" err="1"/>
              <a:t>sunna</a:t>
            </a:r>
            <a:r>
              <a:rPr lang="en-US" sz="3200" dirty="0"/>
              <a:t>, is when a girl's external genitals (private parts) are cut away. Sometimes their vagina is sewn up too.</a:t>
            </a:r>
          </a:p>
        </p:txBody>
      </p:sp>
      <p:pic>
        <p:nvPicPr>
          <p:cNvPr id="5" name="Picture 4"/>
          <p:cNvPicPr>
            <a:picLocks noChangeAspect="1"/>
          </p:cNvPicPr>
          <p:nvPr/>
        </p:nvPicPr>
        <p:blipFill rotWithShape="1">
          <a:blip r:embed="rId2"/>
          <a:srcRect r="1477"/>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4235473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466703" y="-1607610"/>
            <a:ext cx="5725297" cy="8465610"/>
          </a:xfrm>
          <a:prstGeom prst="rect">
            <a:avLst/>
          </a:prstGeom>
        </p:spPr>
      </p:pic>
      <p:sp>
        <p:nvSpPr>
          <p:cNvPr id="3" name="TextBox 2"/>
          <p:cNvSpPr txBox="1"/>
          <p:nvPr/>
        </p:nvSpPr>
        <p:spPr>
          <a:xfrm>
            <a:off x="98854" y="0"/>
            <a:ext cx="6664411" cy="6986528"/>
          </a:xfrm>
          <a:prstGeom prst="rect">
            <a:avLst/>
          </a:prstGeom>
          <a:noFill/>
        </p:spPr>
        <p:txBody>
          <a:bodyPr wrap="square" rtlCol="0">
            <a:spAutoFit/>
          </a:bodyPr>
          <a:lstStyle/>
          <a:p>
            <a:r>
              <a:rPr lang="en-GB" sz="2800" b="1"/>
              <a:t>Female Genital Mutilation (FGM) is abuse</a:t>
            </a:r>
          </a:p>
          <a:p>
            <a:r>
              <a:rPr lang="en-GB" sz="2800"/>
              <a:t>It’s wrong and it shouldn’t be happening.</a:t>
            </a:r>
          </a:p>
          <a:p>
            <a:endParaRPr lang="en-GB" sz="2800"/>
          </a:p>
          <a:p>
            <a:r>
              <a:rPr lang="en-GB" sz="2800" b="1"/>
              <a:t>FGM is illegal in the UK</a:t>
            </a:r>
            <a:r>
              <a:rPr lang="en-GB" sz="2800"/>
              <a:t> – it’s also illegal to arrange for someone to be taken out of the country to be cut.</a:t>
            </a:r>
          </a:p>
          <a:p>
            <a:endParaRPr lang="en-GB" sz="2800"/>
          </a:p>
          <a:p>
            <a:r>
              <a:rPr lang="en-GB" sz="2800"/>
              <a:t>There are no medical reasons to carry out FGM.</a:t>
            </a:r>
          </a:p>
          <a:p>
            <a:endParaRPr lang="en-GB" sz="2800"/>
          </a:p>
          <a:p>
            <a:r>
              <a:rPr lang="en-GB" sz="2800"/>
              <a:t>Religious, social or cultural reasons are sometimes given however FGM is dangerous and a criminal offence.</a:t>
            </a:r>
          </a:p>
          <a:p>
            <a:endParaRPr lang="en-GB" sz="2800"/>
          </a:p>
          <a:p>
            <a:r>
              <a:rPr lang="en-GB" sz="2800"/>
              <a:t>The police can protect you if you think you are at risk of being cut (FGM).</a:t>
            </a:r>
            <a:endParaRPr lang="en-GB" sz="2800" dirty="0"/>
          </a:p>
        </p:txBody>
      </p:sp>
    </p:spTree>
    <p:extLst>
      <p:ext uri="{BB962C8B-B14F-4D97-AF65-F5344CB8AC3E}">
        <p14:creationId xmlns:p14="http://schemas.microsoft.com/office/powerpoint/2010/main" val="3576849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40080" y="2872899"/>
            <a:ext cx="4243589" cy="332066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200"/>
              <a:t>Hadas’ Story</a:t>
            </a:r>
          </a:p>
          <a:p>
            <a:pPr indent="-228600">
              <a:lnSpc>
                <a:spcPct val="90000"/>
              </a:lnSpc>
              <a:spcAft>
                <a:spcPts val="600"/>
              </a:spcAft>
              <a:buFont typeface="Arial" panose="020B0604020202020204" pitchFamily="34" charset="0"/>
              <a:buChar char="•"/>
            </a:pPr>
            <a:r>
              <a:rPr lang="en-US" sz="2200"/>
              <a:t>Hadas is from a country in Africa called Eritrea. She underwent FGM when she was a baby. This is her story.</a:t>
            </a:r>
          </a:p>
          <a:p>
            <a:pPr indent="-228600">
              <a:lnSpc>
                <a:spcPct val="90000"/>
              </a:lnSpc>
              <a:spcAft>
                <a:spcPts val="600"/>
              </a:spcAft>
              <a:buFont typeface="Arial" panose="020B0604020202020204" pitchFamily="34" charset="0"/>
              <a:buChar char="•"/>
            </a:pPr>
            <a:endParaRPr lang="en-US" sz="2200"/>
          </a:p>
        </p:txBody>
      </p:sp>
      <p:pic>
        <p:nvPicPr>
          <p:cNvPr id="2" name="Picture 1"/>
          <p:cNvPicPr>
            <a:picLocks noChangeAspect="1"/>
          </p:cNvPicPr>
          <p:nvPr/>
        </p:nvPicPr>
        <p:blipFill rotWithShape="1">
          <a:blip r:embed="rId3"/>
          <a:srcRect t="18022" r="-2" b="1455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521680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a:stretch/>
        </p:blipFill>
        <p:spPr>
          <a:xfrm>
            <a:off x="20" y="10"/>
            <a:ext cx="12191980" cy="6857990"/>
          </a:xfrm>
          <a:prstGeom prst="rect">
            <a:avLst/>
          </a:prstGeom>
        </p:spPr>
      </p:pic>
      <p:sp>
        <p:nvSpPr>
          <p:cNvPr id="8"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3" name="TextBox 2"/>
          <p:cNvSpPr txBox="1"/>
          <p:nvPr/>
        </p:nvSpPr>
        <p:spPr>
          <a:xfrm>
            <a:off x="8022021" y="3231931"/>
            <a:ext cx="3852041" cy="1834056"/>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a:latin typeface="+mj-lt"/>
                <a:ea typeface="+mj-ea"/>
                <a:cs typeface="+mj-cs"/>
              </a:rPr>
              <a:t>What’s this got to do with me in the UK?</a:t>
            </a:r>
          </a:p>
        </p:txBody>
      </p:sp>
      <p:cxnSp>
        <p:nvCxnSpPr>
          <p:cNvPr id="10" name="Straight Connector 9">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6194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p:cNvPicPr>
            <a:picLocks noChangeAspect="1"/>
          </p:cNvPicPr>
          <p:nvPr/>
        </p:nvPicPr>
        <p:blipFill rotWithShape="1">
          <a:blip r:embed="rId2"/>
          <a:srcRect b="4241"/>
          <a:stretch/>
        </p:blipFill>
        <p:spPr>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spTree>
    <p:extLst>
      <p:ext uri="{BB962C8B-B14F-4D97-AF65-F5344CB8AC3E}">
        <p14:creationId xmlns:p14="http://schemas.microsoft.com/office/powerpoint/2010/main" val="5397780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427" r="21462"/>
          <a:stretch/>
        </p:blipFill>
        <p:spPr>
          <a:xfrm>
            <a:off x="-1" y="10"/>
            <a:ext cx="12192000" cy="6857990"/>
          </a:xfrm>
          <a:prstGeom prst="rect">
            <a:avLst/>
          </a:prstGeom>
        </p:spPr>
      </p:pic>
      <p:sp>
        <p:nvSpPr>
          <p:cNvPr id="8"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cxnSp>
        <p:nvCxnSpPr>
          <p:cNvPr id="10" name="Straight Connector 9">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525516" y="3417573"/>
            <a:ext cx="4593021" cy="2619839"/>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1300" b="1"/>
              <a:t>Where is FGM happening in the UK?</a:t>
            </a:r>
          </a:p>
          <a:p>
            <a:pPr indent="-228600">
              <a:lnSpc>
                <a:spcPct val="90000"/>
              </a:lnSpc>
              <a:spcAft>
                <a:spcPts val="600"/>
              </a:spcAft>
              <a:buFont typeface="Arial" panose="020B0604020202020204" pitchFamily="34" charset="0"/>
              <a:buChar char="•"/>
            </a:pPr>
            <a:r>
              <a:rPr lang="en-US" sz="1300"/>
              <a:t>FGM is an issue in the UK because so many people have settled here from countries where FGM is commonly practiced. It is estimated that 170,000 girls and women living in England and Wales are survivors of FGM. Many of these had FGM before coming to this country. Approximately 65,000 girls under the age of 13 who have been born in England and Wales are at risk of FGM.</a:t>
            </a:r>
          </a:p>
          <a:p>
            <a:pPr indent="-228600">
              <a:lnSpc>
                <a:spcPct val="90000"/>
              </a:lnSpc>
              <a:spcAft>
                <a:spcPts val="600"/>
              </a:spcAft>
              <a:buFont typeface="Arial" panose="020B0604020202020204" pitchFamily="34" charset="0"/>
              <a:buChar char="•"/>
            </a:pPr>
            <a:r>
              <a:rPr lang="en-US" sz="1300"/>
              <a:t>There are more cases of FGM in large cities and towns, for example, London, Cardiff, Manchester, Sheffield, Northampton, Birmingham, Reading, and Coventry as they are home to high numbers of people from countries where FGM is practised</a:t>
            </a:r>
          </a:p>
        </p:txBody>
      </p:sp>
    </p:spTree>
    <p:extLst>
      <p:ext uri="{BB962C8B-B14F-4D97-AF65-F5344CB8AC3E}">
        <p14:creationId xmlns:p14="http://schemas.microsoft.com/office/powerpoint/2010/main" val="28881775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11BE883-46B4-412C-B6C3-88A2FF74B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8045751" y="629266"/>
            <a:ext cx="3667039" cy="167660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a:latin typeface="+mj-lt"/>
                <a:ea typeface="+mj-ea"/>
                <a:cs typeface="+mj-cs"/>
              </a:rPr>
              <a:t>How is FGM carried out?</a:t>
            </a:r>
          </a:p>
        </p:txBody>
      </p:sp>
      <p:sp>
        <p:nvSpPr>
          <p:cNvPr id="12" name="Rectangle 11">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211"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2"/>
          <a:srcRect l="25230" r="3721"/>
          <a:stretch/>
        </p:blipFill>
        <p:spPr>
          <a:xfrm>
            <a:off x="644652" y="722376"/>
            <a:ext cx="6263640" cy="5413248"/>
          </a:xfrm>
          <a:prstGeom prst="rect">
            <a:avLst/>
          </a:prstGeom>
          <a:effectLst/>
        </p:spPr>
      </p:pic>
      <p:sp>
        <p:nvSpPr>
          <p:cNvPr id="3" name="TextBox 2"/>
          <p:cNvSpPr txBox="1"/>
          <p:nvPr/>
        </p:nvSpPr>
        <p:spPr>
          <a:xfrm>
            <a:off x="8045753" y="2438401"/>
            <a:ext cx="3667036" cy="3779520"/>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a:t>FGM is usually carried out by an older woman, sometimes known as a "cutter". In nearly all cases girls are not given any pain relief. Girls are usually held down so that they cannot move while their private parts are being cut.</a:t>
            </a:r>
          </a:p>
        </p:txBody>
      </p:sp>
    </p:spTree>
    <p:extLst>
      <p:ext uri="{BB962C8B-B14F-4D97-AF65-F5344CB8AC3E}">
        <p14:creationId xmlns:p14="http://schemas.microsoft.com/office/powerpoint/2010/main" val="31684209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rotWithShape="1">
          <a:blip r:embed="rId2"/>
          <a:srcRect t="4802"/>
          <a:stretch/>
        </p:blipFill>
        <p:spPr>
          <a:xfrm>
            <a:off x="2522356" y="10"/>
            <a:ext cx="9669642" cy="6857990"/>
          </a:xfrm>
          <a:prstGeom prst="rect">
            <a:avLst/>
          </a:prstGeom>
        </p:spPr>
      </p:pic>
      <p:sp>
        <p:nvSpPr>
          <p:cNvPr id="10" name="Rectangle 9">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38200" y="457200"/>
            <a:ext cx="3822189" cy="5719763"/>
          </a:xfrm>
          <a:prstGeom prst="rect">
            <a:avLst/>
          </a:prstGeom>
        </p:spPr>
        <p:txBody>
          <a:bodyPr vert="horz" lIns="91440" tIns="45720" rIns="91440" bIns="45720" rtlCol="0">
            <a:noAutofit/>
          </a:bodyPr>
          <a:lstStyle/>
          <a:p>
            <a:pPr>
              <a:lnSpc>
                <a:spcPct val="90000"/>
              </a:lnSpc>
              <a:spcAft>
                <a:spcPts val="600"/>
              </a:spcAft>
            </a:pPr>
            <a:r>
              <a:rPr lang="en-US" sz="1200" b="1" dirty="0"/>
              <a:t>How will FGM affect my health?</a:t>
            </a:r>
          </a:p>
          <a:p>
            <a:pPr indent="-228600">
              <a:lnSpc>
                <a:spcPct val="90000"/>
              </a:lnSpc>
              <a:spcAft>
                <a:spcPts val="600"/>
              </a:spcAft>
              <a:buFont typeface="Arial" panose="020B0604020202020204" pitchFamily="34" charset="0"/>
              <a:buChar char="•"/>
            </a:pPr>
            <a:r>
              <a:rPr lang="en-US" sz="1200" dirty="0"/>
              <a:t>FGM has NO health benefits and causes lots of problems.</a:t>
            </a:r>
          </a:p>
          <a:p>
            <a:pPr>
              <a:lnSpc>
                <a:spcPct val="90000"/>
              </a:lnSpc>
              <a:spcAft>
                <a:spcPts val="600"/>
              </a:spcAft>
            </a:pPr>
            <a:r>
              <a:rPr lang="en-US" sz="1200" b="1" dirty="0"/>
              <a:t>Physical Problems</a:t>
            </a:r>
          </a:p>
          <a:p>
            <a:pPr indent="-228600">
              <a:lnSpc>
                <a:spcPct val="90000"/>
              </a:lnSpc>
              <a:spcAft>
                <a:spcPts val="600"/>
              </a:spcAft>
              <a:buFont typeface="Arial" panose="020B0604020202020204" pitchFamily="34" charset="0"/>
              <a:buChar char="•"/>
            </a:pPr>
            <a:r>
              <a:rPr lang="en-US" sz="1200" dirty="0"/>
              <a:t>These include problems from actually being cut and problems which happen afterwards. Some of these problems are:</a:t>
            </a:r>
          </a:p>
          <a:p>
            <a:pPr indent="-228600">
              <a:lnSpc>
                <a:spcPct val="90000"/>
              </a:lnSpc>
              <a:spcAft>
                <a:spcPts val="600"/>
              </a:spcAft>
              <a:buFont typeface="Arial" panose="020B0604020202020204" pitchFamily="34" charset="0"/>
              <a:buChar char="•"/>
            </a:pPr>
            <a:r>
              <a:rPr lang="en-US" sz="1200" dirty="0"/>
              <a:t>Extreme pain</a:t>
            </a:r>
          </a:p>
          <a:p>
            <a:pPr indent="-228600">
              <a:lnSpc>
                <a:spcPct val="90000"/>
              </a:lnSpc>
              <a:spcAft>
                <a:spcPts val="600"/>
              </a:spcAft>
              <a:buFont typeface="Arial" panose="020B0604020202020204" pitchFamily="34" charset="0"/>
              <a:buChar char="•"/>
            </a:pPr>
            <a:r>
              <a:rPr lang="en-US" sz="1200" dirty="0"/>
              <a:t>Infection</a:t>
            </a:r>
          </a:p>
          <a:p>
            <a:pPr indent="-228600">
              <a:lnSpc>
                <a:spcPct val="90000"/>
              </a:lnSpc>
              <a:spcAft>
                <a:spcPts val="600"/>
              </a:spcAft>
              <a:buFont typeface="Arial" panose="020B0604020202020204" pitchFamily="34" charset="0"/>
              <a:buChar char="•"/>
            </a:pPr>
            <a:r>
              <a:rPr lang="en-US" sz="1200" dirty="0"/>
              <a:t>Severe bleeding</a:t>
            </a:r>
          </a:p>
          <a:p>
            <a:pPr indent="-228600">
              <a:lnSpc>
                <a:spcPct val="90000"/>
              </a:lnSpc>
              <a:spcAft>
                <a:spcPts val="600"/>
              </a:spcAft>
              <a:buFont typeface="Arial" panose="020B0604020202020204" pitchFamily="34" charset="0"/>
              <a:buChar char="•"/>
            </a:pPr>
            <a:r>
              <a:rPr lang="en-US" sz="1200" dirty="0"/>
              <a:t>Pain when having a wee</a:t>
            </a:r>
          </a:p>
          <a:p>
            <a:pPr indent="-228600">
              <a:lnSpc>
                <a:spcPct val="90000"/>
              </a:lnSpc>
              <a:spcAft>
                <a:spcPts val="600"/>
              </a:spcAft>
              <a:buFont typeface="Arial" panose="020B0604020202020204" pitchFamily="34" charset="0"/>
              <a:buChar char="•"/>
            </a:pPr>
            <a:r>
              <a:rPr lang="en-US" sz="1200" dirty="0"/>
              <a:t>Constant urine infections</a:t>
            </a:r>
          </a:p>
          <a:p>
            <a:pPr indent="-228600">
              <a:lnSpc>
                <a:spcPct val="90000"/>
              </a:lnSpc>
              <a:spcAft>
                <a:spcPts val="600"/>
              </a:spcAft>
              <a:buFont typeface="Arial" panose="020B0604020202020204" pitchFamily="34" charset="0"/>
              <a:buChar char="•"/>
            </a:pPr>
            <a:r>
              <a:rPr lang="en-US" sz="1200" dirty="0"/>
              <a:t>Problems in becoming pregnant</a:t>
            </a:r>
          </a:p>
          <a:p>
            <a:pPr indent="-228600">
              <a:lnSpc>
                <a:spcPct val="90000"/>
              </a:lnSpc>
              <a:spcAft>
                <a:spcPts val="600"/>
              </a:spcAft>
              <a:buFont typeface="Arial" panose="020B0604020202020204" pitchFamily="34" charset="0"/>
              <a:buChar char="•"/>
            </a:pPr>
            <a:r>
              <a:rPr lang="en-US" sz="1200" dirty="0"/>
              <a:t>Difficulties when in </a:t>
            </a:r>
            <a:r>
              <a:rPr lang="en-US" sz="1200" dirty="0" err="1"/>
              <a:t>labour</a:t>
            </a:r>
            <a:r>
              <a:rPr lang="en-US" sz="1200" dirty="0"/>
              <a:t> and childbirth</a:t>
            </a:r>
          </a:p>
          <a:p>
            <a:pPr indent="-228600">
              <a:lnSpc>
                <a:spcPct val="90000"/>
              </a:lnSpc>
              <a:spcAft>
                <a:spcPts val="600"/>
              </a:spcAft>
              <a:buFont typeface="Arial" panose="020B0604020202020204" pitchFamily="34" charset="0"/>
              <a:buChar char="•"/>
            </a:pPr>
            <a:r>
              <a:rPr lang="en-US" sz="1200" dirty="0"/>
              <a:t>Difficulties with physical relationships</a:t>
            </a:r>
          </a:p>
          <a:p>
            <a:pPr indent="-228600">
              <a:lnSpc>
                <a:spcPct val="90000"/>
              </a:lnSpc>
              <a:spcAft>
                <a:spcPts val="600"/>
              </a:spcAft>
              <a:buFont typeface="Arial" panose="020B0604020202020204" pitchFamily="34" charset="0"/>
              <a:buChar char="•"/>
            </a:pPr>
            <a:r>
              <a:rPr lang="en-US" sz="1200" dirty="0"/>
              <a:t>Death from bleeding</a:t>
            </a:r>
          </a:p>
          <a:p>
            <a:pPr>
              <a:lnSpc>
                <a:spcPct val="90000"/>
              </a:lnSpc>
              <a:spcAft>
                <a:spcPts val="600"/>
              </a:spcAft>
            </a:pPr>
            <a:r>
              <a:rPr lang="en-US" sz="1200" b="1" dirty="0"/>
              <a:t>Psychological Problems</a:t>
            </a:r>
          </a:p>
          <a:p>
            <a:pPr indent="-228600">
              <a:lnSpc>
                <a:spcPct val="90000"/>
              </a:lnSpc>
              <a:spcAft>
                <a:spcPts val="600"/>
              </a:spcAft>
              <a:buFont typeface="Arial" panose="020B0604020202020204" pitchFamily="34" charset="0"/>
              <a:buChar char="•"/>
            </a:pPr>
            <a:r>
              <a:rPr lang="en-US" sz="1200" dirty="0"/>
              <a:t>FGM can also cause psychological or mental health problems for girls, which may stay with them for life. These can include:</a:t>
            </a:r>
          </a:p>
          <a:p>
            <a:pPr indent="-228600">
              <a:lnSpc>
                <a:spcPct val="90000"/>
              </a:lnSpc>
              <a:spcAft>
                <a:spcPts val="600"/>
              </a:spcAft>
              <a:buFont typeface="Arial" panose="020B0604020202020204" pitchFamily="34" charset="0"/>
              <a:buChar char="•"/>
            </a:pPr>
            <a:r>
              <a:rPr lang="en-US" sz="1200" dirty="0"/>
              <a:t>Feeling frightened</a:t>
            </a:r>
          </a:p>
          <a:p>
            <a:pPr indent="-228600">
              <a:lnSpc>
                <a:spcPct val="90000"/>
              </a:lnSpc>
              <a:spcAft>
                <a:spcPts val="600"/>
              </a:spcAft>
              <a:buFont typeface="Arial" panose="020B0604020202020204" pitchFamily="34" charset="0"/>
              <a:buChar char="•"/>
            </a:pPr>
            <a:r>
              <a:rPr lang="en-US" sz="1200" dirty="0"/>
              <a:t>Feeling worried or anxious</a:t>
            </a:r>
          </a:p>
          <a:p>
            <a:pPr indent="-228600">
              <a:lnSpc>
                <a:spcPct val="90000"/>
              </a:lnSpc>
              <a:spcAft>
                <a:spcPts val="600"/>
              </a:spcAft>
              <a:buFont typeface="Arial" panose="020B0604020202020204" pitchFamily="34" charset="0"/>
              <a:buChar char="•"/>
            </a:pPr>
            <a:r>
              <a:rPr lang="en-US" sz="1200" dirty="0"/>
              <a:t>Feeling depressed</a:t>
            </a:r>
          </a:p>
          <a:p>
            <a:pPr indent="-228600">
              <a:lnSpc>
                <a:spcPct val="90000"/>
              </a:lnSpc>
              <a:spcAft>
                <a:spcPts val="600"/>
              </a:spcAft>
              <a:buFont typeface="Arial" panose="020B0604020202020204" pitchFamily="34" charset="0"/>
              <a:buChar char="•"/>
            </a:pPr>
            <a:r>
              <a:rPr lang="en-US" sz="1200" dirty="0"/>
              <a:t>Feeling </a:t>
            </a:r>
            <a:r>
              <a:rPr lang="en-US" sz="1200" dirty="0" err="1"/>
              <a:t>traumatised</a:t>
            </a:r>
            <a:r>
              <a:rPr lang="en-US" sz="1200" dirty="0"/>
              <a:t> or in shock</a:t>
            </a:r>
          </a:p>
          <a:p>
            <a:pPr indent="-228600">
              <a:lnSpc>
                <a:spcPct val="90000"/>
              </a:lnSpc>
              <a:spcAft>
                <a:spcPts val="600"/>
              </a:spcAft>
              <a:buFont typeface="Arial" panose="020B0604020202020204" pitchFamily="34" charset="0"/>
              <a:buChar char="•"/>
            </a:pPr>
            <a:r>
              <a:rPr lang="en-US" sz="1200" dirty="0"/>
              <a:t>Feeling alone</a:t>
            </a:r>
          </a:p>
          <a:p>
            <a:pPr indent="-228600">
              <a:lnSpc>
                <a:spcPct val="90000"/>
              </a:lnSpc>
              <a:spcAft>
                <a:spcPts val="600"/>
              </a:spcAft>
              <a:buFont typeface="Arial" panose="020B0604020202020204" pitchFamily="34" charset="0"/>
              <a:buChar char="•"/>
            </a:pPr>
            <a:r>
              <a:rPr lang="en-US" sz="1200" dirty="0"/>
              <a:t>These problems can sometimes lead to difficulties at school and college and future relationships with sexual partners. They can also cause girls to feel betrayed by their families.</a:t>
            </a:r>
          </a:p>
        </p:txBody>
      </p:sp>
    </p:spTree>
    <p:extLst>
      <p:ext uri="{BB962C8B-B14F-4D97-AF65-F5344CB8AC3E}">
        <p14:creationId xmlns:p14="http://schemas.microsoft.com/office/powerpoint/2010/main" val="1408034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rotWithShape="1">
          <a:blip r:embed="rId2"/>
          <a:srcRect l="24481" r="7960" b="2"/>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TextBox 2"/>
          <p:cNvSpPr txBox="1"/>
          <p:nvPr/>
        </p:nvSpPr>
        <p:spPr>
          <a:xfrm>
            <a:off x="6513788" y="317241"/>
            <a:ext cx="4840010" cy="5859722"/>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b="1" dirty="0"/>
              <a:t>Why is FGM </a:t>
            </a:r>
            <a:r>
              <a:rPr lang="en-US" b="1" dirty="0" err="1"/>
              <a:t>practised</a:t>
            </a:r>
            <a:r>
              <a:rPr lang="en-US" b="1" dirty="0"/>
              <a:t>?</a:t>
            </a:r>
          </a:p>
          <a:p>
            <a:pPr indent="-228600">
              <a:lnSpc>
                <a:spcPct val="90000"/>
              </a:lnSpc>
              <a:spcAft>
                <a:spcPts val="600"/>
              </a:spcAft>
              <a:buFont typeface="Arial" panose="020B0604020202020204" pitchFamily="34" charset="0"/>
              <a:buChar char="•"/>
            </a:pPr>
            <a:endParaRPr lang="en-US" b="1" dirty="0"/>
          </a:p>
          <a:p>
            <a:pPr indent="-228600">
              <a:lnSpc>
                <a:spcPct val="90000"/>
              </a:lnSpc>
              <a:spcAft>
                <a:spcPts val="600"/>
              </a:spcAft>
              <a:buFont typeface="Arial" panose="020B0604020202020204" pitchFamily="34" charset="0"/>
              <a:buChar char="•"/>
            </a:pPr>
            <a:r>
              <a:rPr lang="en-US" dirty="0"/>
              <a:t>FGM has been practiced by many ethnic groups across the world for hundreds of years. It is a cultural practice and is passed on from generation to generation. In these communities families tend to accept what their elders e.g. grandmothers and grandfathers tell them to do as they are seen as "wise" people.</a:t>
            </a:r>
          </a:p>
          <a:p>
            <a:pPr indent="-228600">
              <a:lnSpc>
                <a:spcPct val="90000"/>
              </a:lnSpc>
              <a:spcAft>
                <a:spcPts val="600"/>
              </a:spcAft>
              <a:buFont typeface="Arial" panose="020B0604020202020204" pitchFamily="34" charset="0"/>
              <a:buChar char="•"/>
            </a:pPr>
            <a:r>
              <a:rPr lang="en-US" dirty="0"/>
              <a:t>Cultural tradition often means that FGM is seen as an important part of raising a daughter. One of the reasons for this is that families believe that a girl, who is cut, is pure and clean and will find a good husband who will look after her in the future.</a:t>
            </a:r>
          </a:p>
          <a:p>
            <a:pPr indent="-228600">
              <a:lnSpc>
                <a:spcPct val="90000"/>
              </a:lnSpc>
              <a:spcAft>
                <a:spcPts val="600"/>
              </a:spcAft>
              <a:buFont typeface="Arial" panose="020B0604020202020204" pitchFamily="34" charset="0"/>
              <a:buChar char="•"/>
            </a:pPr>
            <a:r>
              <a:rPr lang="en-US" dirty="0"/>
              <a:t>Parents of girls who are not cut say they may find it hard to find a husband for their daughters and will find themselves and their family cut off and ignored by the community. Many mothers and fathers believe FGM is normal and that they are doing the "right" thing by allowing their daughters to be cut.</a:t>
            </a:r>
          </a:p>
          <a:p>
            <a:pPr indent="-228600">
              <a:lnSpc>
                <a:spcPct val="90000"/>
              </a:lnSpc>
              <a:spcAft>
                <a:spcPts val="600"/>
              </a:spcAft>
              <a:buFont typeface="Arial" panose="020B0604020202020204" pitchFamily="34" charset="0"/>
              <a:buChar char="•"/>
            </a:pPr>
            <a:r>
              <a:rPr lang="en-US" dirty="0"/>
              <a:t>It is very difficult for anyone to speak out against the cultural traditions of their community</a:t>
            </a:r>
          </a:p>
        </p:txBody>
      </p:sp>
    </p:spTree>
    <p:extLst>
      <p:ext uri="{BB962C8B-B14F-4D97-AF65-F5344CB8AC3E}">
        <p14:creationId xmlns:p14="http://schemas.microsoft.com/office/powerpoint/2010/main" val="531118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Arrow Connector 7">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655321" y="2575034"/>
            <a:ext cx="5120113" cy="346222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1500"/>
              <a:t>Across the world it is estimated that 125 million girls and women are survivors of FGM. Most of these live in just 29 African and Middle Eastern countries.</a:t>
            </a:r>
          </a:p>
          <a:p>
            <a:pPr indent="-228600">
              <a:lnSpc>
                <a:spcPct val="90000"/>
              </a:lnSpc>
              <a:spcAft>
                <a:spcPts val="600"/>
              </a:spcAft>
              <a:buFont typeface="Arial" panose="020B0604020202020204" pitchFamily="34" charset="0"/>
              <a:buChar char="•"/>
            </a:pPr>
            <a:r>
              <a:rPr lang="en-US" sz="1500"/>
              <a:t>However FGM can be found in other regions, including SE Asia, and of course in Europe including the UK.</a:t>
            </a:r>
          </a:p>
          <a:p>
            <a:pPr indent="-228600">
              <a:lnSpc>
                <a:spcPct val="90000"/>
              </a:lnSpc>
              <a:spcAft>
                <a:spcPts val="600"/>
              </a:spcAft>
              <a:buFont typeface="Arial" panose="020B0604020202020204" pitchFamily="34" charset="0"/>
              <a:buChar char="•"/>
            </a:pPr>
            <a:r>
              <a:rPr lang="en-US" sz="1500"/>
              <a:t>In some communities, a girl who is not cut is seen as unclean. FGM is seen as a way of making sure that girls are pure and remain virgins until they marry.</a:t>
            </a:r>
          </a:p>
          <a:p>
            <a:pPr indent="-228600">
              <a:lnSpc>
                <a:spcPct val="90000"/>
              </a:lnSpc>
              <a:spcAft>
                <a:spcPts val="600"/>
              </a:spcAft>
              <a:buFont typeface="Arial" panose="020B0604020202020204" pitchFamily="34" charset="0"/>
              <a:buChar char="•"/>
            </a:pPr>
            <a:r>
              <a:rPr lang="en-US" sz="1500"/>
              <a:t>Mothers know that FGM is extremely painful and dangerous, because they have experienced it themselves. However, they believe that it makes their daughters tougher and prepares them for future challenges such as childbirth.</a:t>
            </a:r>
          </a:p>
          <a:p>
            <a:pPr indent="-228600">
              <a:lnSpc>
                <a:spcPct val="90000"/>
              </a:lnSpc>
              <a:spcAft>
                <a:spcPts val="600"/>
              </a:spcAft>
              <a:buFont typeface="Arial" panose="020B0604020202020204" pitchFamily="34" charset="0"/>
              <a:buChar char="•"/>
            </a:pPr>
            <a:endParaRPr lang="en-US" sz="1500"/>
          </a:p>
        </p:txBody>
      </p:sp>
      <p:pic>
        <p:nvPicPr>
          <p:cNvPr id="2" name="Picture 1"/>
          <p:cNvPicPr>
            <a:picLocks noChangeAspect="1"/>
          </p:cNvPicPr>
          <p:nvPr/>
        </p:nvPicPr>
        <p:blipFill rotWithShape="1">
          <a:blip r:embed="rId2"/>
          <a:srcRect l="26228" r="12555"/>
          <a:stretch/>
        </p:blipFill>
        <p:spPr>
          <a:xfrm>
            <a:off x="5878849" y="10"/>
            <a:ext cx="6313150" cy="6857987"/>
          </a:xfrm>
          <a:custGeom>
            <a:avLst/>
            <a:gdLst/>
            <a:ahLst/>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12000597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7">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rotWithShape="1">
          <a:blip r:embed="rId2"/>
          <a:srcRect r="2" b="1042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0"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5297762" y="2706624"/>
            <a:ext cx="6251110" cy="3483864"/>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1700" b="1"/>
              <a:t>FGM is illegal in the UK</a:t>
            </a:r>
          </a:p>
          <a:p>
            <a:pPr indent="-228600">
              <a:lnSpc>
                <a:spcPct val="90000"/>
              </a:lnSpc>
              <a:spcAft>
                <a:spcPts val="600"/>
              </a:spcAft>
              <a:buFont typeface="Arial" panose="020B0604020202020204" pitchFamily="34" charset="0"/>
              <a:buChar char="•"/>
            </a:pPr>
            <a:endParaRPr lang="en-US" sz="1700"/>
          </a:p>
          <a:p>
            <a:pPr indent="-228600">
              <a:lnSpc>
                <a:spcPct val="90000"/>
              </a:lnSpc>
              <a:spcAft>
                <a:spcPts val="600"/>
              </a:spcAft>
              <a:buFont typeface="Arial" panose="020B0604020202020204" pitchFamily="34" charset="0"/>
              <a:buChar char="•"/>
            </a:pPr>
            <a:r>
              <a:rPr lang="en-US" sz="1700"/>
              <a:t>In the UK FGM has been a criminal offence since 1985 (Female Circumcision Act). In 2003 the law was updated and renamed the Female Genital Mutilation Act. This means that anyone found to be involved in FGM including sending girls abroad for FGM can be prosecuted and sent to prison for up to 14 years.</a:t>
            </a:r>
          </a:p>
          <a:p>
            <a:pPr indent="-228600">
              <a:lnSpc>
                <a:spcPct val="90000"/>
              </a:lnSpc>
              <a:spcAft>
                <a:spcPts val="600"/>
              </a:spcAft>
              <a:buFont typeface="Arial" panose="020B0604020202020204" pitchFamily="34" charset="0"/>
              <a:buChar char="•"/>
            </a:pPr>
            <a:endParaRPr lang="en-US" sz="1700"/>
          </a:p>
          <a:p>
            <a:pPr indent="-228600">
              <a:lnSpc>
                <a:spcPct val="90000"/>
              </a:lnSpc>
              <a:spcAft>
                <a:spcPts val="600"/>
              </a:spcAft>
              <a:buFont typeface="Arial" panose="020B0604020202020204" pitchFamily="34" charset="0"/>
              <a:buChar char="•"/>
            </a:pPr>
            <a:r>
              <a:rPr lang="en-US" sz="1700"/>
              <a:t>Under UK law FGM is regarded as a human rights issue. When it involves a girl under 18 years it is regarded as child abuse and when it involves a women over the age of 18 it is treated as violence against women.</a:t>
            </a:r>
          </a:p>
        </p:txBody>
      </p:sp>
    </p:spTree>
    <p:extLst>
      <p:ext uri="{BB962C8B-B14F-4D97-AF65-F5344CB8AC3E}">
        <p14:creationId xmlns:p14="http://schemas.microsoft.com/office/powerpoint/2010/main" val="1992295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rotWithShape="1">
          <a:blip r:embed="rId2"/>
          <a:srcRect l="3343" r="20193"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0"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5297762" y="2706624"/>
            <a:ext cx="6251110" cy="3483864"/>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b="1"/>
              <a:t>Someone I know is at risk of being cut, what can I do?</a:t>
            </a:r>
          </a:p>
          <a:p>
            <a:pPr indent="-228600">
              <a:lnSpc>
                <a:spcPct val="90000"/>
              </a:lnSpc>
              <a:spcAft>
                <a:spcPts val="600"/>
              </a:spcAft>
              <a:buFont typeface="Arial" panose="020B0604020202020204" pitchFamily="34" charset="0"/>
              <a:buChar char="•"/>
            </a:pPr>
            <a:r>
              <a:rPr lang="en-US" sz="2000"/>
              <a:t>If you are worried about someone and think they might be at risk of being cut, you could try to talk to them about it, in private, when there's enough time to chat properly. </a:t>
            </a:r>
          </a:p>
          <a:p>
            <a:pPr indent="-228600">
              <a:lnSpc>
                <a:spcPct val="90000"/>
              </a:lnSpc>
              <a:spcAft>
                <a:spcPts val="600"/>
              </a:spcAft>
              <a:buFont typeface="Arial" panose="020B0604020202020204" pitchFamily="34" charset="0"/>
              <a:buChar char="•"/>
            </a:pPr>
            <a:r>
              <a:rPr lang="en-US" sz="2000"/>
              <a:t>It would be helpful to suggest they could contact ChildLine or talk to an adult they trust.</a:t>
            </a:r>
          </a:p>
          <a:p>
            <a:pPr indent="-228600">
              <a:lnSpc>
                <a:spcPct val="90000"/>
              </a:lnSpc>
              <a:spcAft>
                <a:spcPts val="600"/>
              </a:spcAft>
              <a:buFont typeface="Arial" panose="020B0604020202020204" pitchFamily="34" charset="0"/>
              <a:buChar char="•"/>
            </a:pPr>
            <a:r>
              <a:rPr lang="en-US" sz="2000"/>
              <a:t>You could also think about telling someone what is happening, it’s a lot to cope with on your own and an adult should be able to help you get support. You could talk to a trusted adult like a teacher, a youth worker or a doctor.</a:t>
            </a:r>
          </a:p>
        </p:txBody>
      </p:sp>
    </p:spTree>
    <p:extLst>
      <p:ext uri="{BB962C8B-B14F-4D97-AF65-F5344CB8AC3E}">
        <p14:creationId xmlns:p14="http://schemas.microsoft.com/office/powerpoint/2010/main" val="3547227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Arrow Connector 7">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655321" y="2575034"/>
            <a:ext cx="5120113" cy="346222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b="1"/>
              <a:t>What to look for: Signs of FGM</a:t>
            </a:r>
            <a:endParaRPr lang="en-US"/>
          </a:p>
          <a:p>
            <a:pPr indent="-228600">
              <a:lnSpc>
                <a:spcPct val="90000"/>
              </a:lnSpc>
              <a:spcAft>
                <a:spcPts val="600"/>
              </a:spcAft>
              <a:buFont typeface="Arial" panose="020B0604020202020204" pitchFamily="34" charset="0"/>
              <a:buChar char="•"/>
            </a:pPr>
            <a:r>
              <a:rPr lang="en-US"/>
              <a:t>A girl or woman may:</a:t>
            </a:r>
          </a:p>
          <a:p>
            <a:pPr indent="-228600">
              <a:lnSpc>
                <a:spcPct val="90000"/>
              </a:lnSpc>
              <a:spcAft>
                <a:spcPts val="600"/>
              </a:spcAft>
              <a:buFont typeface="Arial" panose="020B0604020202020204" pitchFamily="34" charset="0"/>
              <a:buChar char="•"/>
            </a:pPr>
            <a:r>
              <a:rPr lang="en-US"/>
              <a:t>- have difficulty walking, sitting or standing</a:t>
            </a:r>
            <a:br>
              <a:rPr lang="en-US"/>
            </a:br>
            <a:r>
              <a:rPr lang="en-US"/>
              <a:t>- spend longer than normal in the bathroom or toilet</a:t>
            </a:r>
            <a:br>
              <a:rPr lang="en-US"/>
            </a:br>
            <a:r>
              <a:rPr lang="en-US"/>
              <a:t>- have unusual behaviour after an absence from school or college</a:t>
            </a:r>
            <a:br>
              <a:rPr lang="en-US"/>
            </a:br>
            <a:r>
              <a:rPr lang="en-US"/>
              <a:t>- be particularly reluctant to have normal medical check-ups</a:t>
            </a:r>
            <a:br>
              <a:rPr lang="en-US"/>
            </a:br>
            <a:r>
              <a:rPr lang="en-US"/>
              <a:t>- ask for help but not tell you exactly what the problem is due to embarrassment or fear</a:t>
            </a:r>
          </a:p>
          <a:p>
            <a:pPr indent="-228600">
              <a:lnSpc>
                <a:spcPct val="90000"/>
              </a:lnSpc>
              <a:spcAft>
                <a:spcPts val="600"/>
              </a:spcAft>
              <a:buFont typeface="Arial" panose="020B0604020202020204" pitchFamily="34" charset="0"/>
              <a:buChar char="•"/>
            </a:pPr>
            <a:r>
              <a:rPr lang="en-US"/>
              <a:t>You can always talk to ChildLine, we can help you think about how to support your friend.</a:t>
            </a:r>
          </a:p>
        </p:txBody>
      </p:sp>
      <p:pic>
        <p:nvPicPr>
          <p:cNvPr id="3" name="Picture 2"/>
          <p:cNvPicPr>
            <a:picLocks noChangeAspect="1"/>
          </p:cNvPicPr>
          <p:nvPr/>
        </p:nvPicPr>
        <p:blipFill rotWithShape="1">
          <a:blip r:embed="rId2"/>
          <a:srcRect l="3996" r="6252" b="2"/>
          <a:stretch/>
        </p:blipFill>
        <p:spPr>
          <a:xfrm>
            <a:off x="5878849" y="10"/>
            <a:ext cx="6313150" cy="6857987"/>
          </a:xfrm>
          <a:custGeom>
            <a:avLst/>
            <a:gdLst/>
            <a:ahLst/>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40744313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89584E">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rotWithShape="1">
          <a:blip r:embed="rId2"/>
          <a:srcRect r="3646" b="1"/>
          <a:stretch/>
        </p:blipFill>
        <p:spPr>
          <a:xfrm>
            <a:off x="327547" y="321733"/>
            <a:ext cx="7058306" cy="4107392"/>
          </a:xfrm>
          <a:prstGeom prst="rect">
            <a:avLst/>
          </a:prstGeom>
        </p:spPr>
      </p:pic>
      <p:sp>
        <p:nvSpPr>
          <p:cNvPr id="10" name="Rectangle 9">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p:cNvSpPr txBox="1"/>
          <p:nvPr/>
        </p:nvSpPr>
        <p:spPr>
          <a:xfrm>
            <a:off x="8029319" y="917725"/>
            <a:ext cx="3424739" cy="4852362"/>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000" b="1">
                <a:solidFill>
                  <a:srgbClr val="FFFFFF"/>
                </a:solidFill>
              </a:rPr>
              <a:t>I think I'm in danger of being cut (undergoing FGM), what do I do?</a:t>
            </a:r>
            <a:br>
              <a:rPr lang="en-US" sz="2000" b="1">
                <a:solidFill>
                  <a:srgbClr val="FFFFFF"/>
                </a:solidFill>
              </a:rPr>
            </a:br>
            <a:endParaRPr lang="en-US" sz="2000" b="1">
              <a:solidFill>
                <a:srgbClr val="FFFFFF"/>
              </a:solidFill>
            </a:endParaRPr>
          </a:p>
          <a:p>
            <a:pPr indent="-228600">
              <a:lnSpc>
                <a:spcPct val="90000"/>
              </a:lnSpc>
              <a:spcAft>
                <a:spcPts val="600"/>
              </a:spcAft>
              <a:buFont typeface="Arial" panose="020B0604020202020204" pitchFamily="34" charset="0"/>
              <a:buChar char="•"/>
            </a:pPr>
            <a:r>
              <a:rPr lang="en-US" sz="2000">
                <a:solidFill>
                  <a:srgbClr val="FFFFFF"/>
                </a:solidFill>
              </a:rPr>
              <a:t>If you think you are in immediate danger of being cut or being taken abroad for this to happen you can call the police (dial 999).</a:t>
            </a:r>
          </a:p>
          <a:p>
            <a:pPr indent="-228600">
              <a:lnSpc>
                <a:spcPct val="90000"/>
              </a:lnSpc>
              <a:spcAft>
                <a:spcPts val="600"/>
              </a:spcAft>
              <a:buFont typeface="Arial" panose="020B0604020202020204" pitchFamily="34" charset="0"/>
              <a:buChar char="•"/>
            </a:pPr>
            <a:r>
              <a:rPr lang="en-US" sz="2000">
                <a:solidFill>
                  <a:srgbClr val="FFFFFF"/>
                </a:solidFill>
              </a:rPr>
              <a:t>ChildLine are here for you too. You can contact us online for a 1-2-1 chat or phone free on 0800 1111.</a:t>
            </a:r>
          </a:p>
        </p:txBody>
      </p:sp>
    </p:spTree>
    <p:extLst>
      <p:ext uri="{BB962C8B-B14F-4D97-AF65-F5344CB8AC3E}">
        <p14:creationId xmlns:p14="http://schemas.microsoft.com/office/powerpoint/2010/main" val="25937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TotalTime>
  <Words>1932</Words>
  <Application>Microsoft Office PowerPoint</Application>
  <PresentationFormat>Widescreen</PresentationFormat>
  <Paragraphs>82</Paragraphs>
  <Slides>15</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Morris, Ms M</dc:creator>
  <cp:lastModifiedBy>Morris, Ms M</cp:lastModifiedBy>
  <cp:revision>10</cp:revision>
  <cp:lastPrinted>2016-06-24T06:44:09Z</cp:lastPrinted>
  <dcterms:created xsi:type="dcterms:W3CDTF">2016-06-13T13:59:36Z</dcterms:created>
  <dcterms:modified xsi:type="dcterms:W3CDTF">2021-07-05T15:47:08Z</dcterms:modified>
</cp:coreProperties>
</file>