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4"/>
  </p:sldMasterIdLst>
  <p:sldIdLst>
    <p:sldId id="256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9F43A73-1ED5-4C05-9437-23850D3810AF}" v="1" dt="2022-07-07T19:25:54.107"/>
    <p1510:client id="{5C6C145C-CA5C-4182-8A04-14435C95EF88}" v="2" dt="2022-07-07T19:24:36.2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6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2"/>
          </p:nvPr>
        </p:nvSpPr>
        <p:spPr>
          <a:xfrm>
            <a:off x="6108436" y="2214001"/>
            <a:ext cx="5184000" cy="3903299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8412389"/>
      </p:ext>
    </p:extLst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 i="0" cap="none" baseline="0">
                <a:solidFill>
                  <a:srgbClr val="862633"/>
                </a:solidFill>
                <a:latin typeface="Open Sans Regular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754175"/>
      </p:ext>
    </p:extLst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>
  <p:cSld name="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4341" y="0"/>
            <a:ext cx="12192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66400" y="4005064"/>
            <a:ext cx="11040000" cy="91980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1" i="0" cap="none" baseline="0">
                <a:solidFill>
                  <a:schemeClr val="bg1"/>
                </a:solidFill>
                <a:latin typeface="Open Sans Regular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 dirty="0"/>
          </a:p>
        </p:txBody>
      </p:sp>
      <p:sp>
        <p:nvSpPr>
          <p:cNvPr id="17" name="TextBox 16"/>
          <p:cNvSpPr txBox="1"/>
          <p:nvPr/>
        </p:nvSpPr>
        <p:spPr>
          <a:xfrm>
            <a:off x="566400" y="6309322"/>
            <a:ext cx="268829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Open Sans Regular" charset="0"/>
                <a:cs typeface="Open Sans Regular" charset="0"/>
              </a:rPr>
              <a:t>Copyright King’s Academy Prospect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389" y="6162749"/>
            <a:ext cx="5222240" cy="894080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59CB1FD6-0DD7-5146-B5FD-3388C22FE87C}"/>
              </a:ext>
            </a:extLst>
          </p:cNvPr>
          <p:cNvGrpSpPr/>
          <p:nvPr/>
        </p:nvGrpSpPr>
        <p:grpSpPr>
          <a:xfrm>
            <a:off x="9264352" y="-1"/>
            <a:ext cx="2496277" cy="1412777"/>
            <a:chOff x="6948264" y="-1"/>
            <a:chExt cx="1872208" cy="1059583"/>
          </a:xfrm>
        </p:grpSpPr>
        <p:sp>
          <p:nvSpPr>
            <p:cNvPr id="20" name="Rectangle 19"/>
            <p:cNvSpPr/>
            <p:nvPr/>
          </p:nvSpPr>
          <p:spPr bwMode="hidden">
            <a:xfrm>
              <a:off x="6948264" y="-1"/>
              <a:ext cx="1872208" cy="1059583"/>
            </a:xfrm>
            <a:prstGeom prst="rect">
              <a:avLst/>
            </a:prstGeom>
            <a:solidFill>
              <a:srgbClr val="8626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/>
            </a:p>
          </p:txBody>
        </p:sp>
        <p:pic>
          <p:nvPicPr>
            <p:cNvPr id="10" name="Picture 9" descr="Graphical user interface&#10;&#10;Description automatically generated with low confidence">
              <a:extLst>
                <a:ext uri="{FF2B5EF4-FFF2-40B4-BE49-F238E27FC236}">
                  <a16:creationId xmlns:a16="http://schemas.microsoft.com/office/drawing/2014/main" id="{7A48A595-681A-2847-AA62-DC0785E312A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2280" y="83918"/>
              <a:ext cx="1688728" cy="9453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702139018"/>
      </p:ext>
    </p:extLst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1_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"/>
            <a:ext cx="12240683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 bwMode="hidden">
          <a:xfrm>
            <a:off x="0" y="4005064"/>
            <a:ext cx="12240683" cy="2852936"/>
          </a:xfrm>
          <a:prstGeom prst="rect">
            <a:avLst/>
          </a:prstGeom>
          <a:solidFill>
            <a:schemeClr val="bg2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1" t="43381" r="2055" b="30311"/>
          <a:stretch/>
        </p:blipFill>
        <p:spPr>
          <a:xfrm>
            <a:off x="17078" y="4005064"/>
            <a:ext cx="12240683" cy="2852936"/>
          </a:xfrm>
          <a:prstGeom prst="rect">
            <a:avLst/>
          </a:prstGeom>
        </p:spPr>
      </p:pic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66400" y="4005064"/>
            <a:ext cx="11040000" cy="91980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1" i="0" cap="none" baseline="0">
                <a:solidFill>
                  <a:schemeClr val="bg1"/>
                </a:solidFill>
                <a:latin typeface="Open Sans Regular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389" y="6162749"/>
            <a:ext cx="5222240" cy="8940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88F8CF4-0DBB-3B4F-BDA7-C1386F7405B8}"/>
              </a:ext>
            </a:extLst>
          </p:cNvPr>
          <p:cNvSpPr txBox="1"/>
          <p:nvPr/>
        </p:nvSpPr>
        <p:spPr>
          <a:xfrm>
            <a:off x="566400" y="6309322"/>
            <a:ext cx="268829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Open Sans Regular" charset="0"/>
                <a:cs typeface="Open Sans Regular" charset="0"/>
              </a:rPr>
              <a:t>Copyright King’s Academy Prospect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A8CDD18-915D-384D-A38C-6B9731E28885}"/>
              </a:ext>
            </a:extLst>
          </p:cNvPr>
          <p:cNvGrpSpPr/>
          <p:nvPr/>
        </p:nvGrpSpPr>
        <p:grpSpPr>
          <a:xfrm>
            <a:off x="9264352" y="-1"/>
            <a:ext cx="2496277" cy="1412777"/>
            <a:chOff x="6948264" y="-1"/>
            <a:chExt cx="1872208" cy="105958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26A5C2B-6DEC-144B-98E4-D241489414CC}"/>
                </a:ext>
              </a:extLst>
            </p:cNvPr>
            <p:cNvSpPr/>
            <p:nvPr/>
          </p:nvSpPr>
          <p:spPr bwMode="hidden">
            <a:xfrm>
              <a:off x="6948264" y="-1"/>
              <a:ext cx="1872208" cy="1059583"/>
            </a:xfrm>
            <a:prstGeom prst="rect">
              <a:avLst/>
            </a:prstGeom>
            <a:solidFill>
              <a:srgbClr val="8626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/>
            </a:p>
          </p:txBody>
        </p:sp>
        <p:pic>
          <p:nvPicPr>
            <p:cNvPr id="18" name="Picture 17" descr="Graphical user interface&#10;&#10;Description automatically generated with low confidence">
              <a:extLst>
                <a:ext uri="{FF2B5EF4-FFF2-40B4-BE49-F238E27FC236}">
                  <a16:creationId xmlns:a16="http://schemas.microsoft.com/office/drawing/2014/main" id="{BA13CFC0-D3E7-954D-9280-7D83B4A57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2280" y="83918"/>
              <a:ext cx="1688728" cy="9453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212261696"/>
      </p:ext>
    </p:extLst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2_Title Slid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0" y="-1"/>
            <a:ext cx="12240683" cy="68853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1" t="43381" r="2055" b="30311"/>
          <a:stretch/>
        </p:blipFill>
        <p:spPr>
          <a:xfrm>
            <a:off x="17078" y="4052676"/>
            <a:ext cx="12240683" cy="2852936"/>
          </a:xfrm>
          <a:prstGeom prst="rect">
            <a:avLst/>
          </a:prstGeom>
          <a:solidFill>
            <a:srgbClr val="862633"/>
          </a:solidFill>
        </p:spPr>
      </p:pic>
      <p:sp>
        <p:nvSpPr>
          <p:cNvPr id="3083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566400" y="4005064"/>
            <a:ext cx="11040000" cy="919800"/>
          </a:xfrm>
        </p:spPr>
        <p:txBody>
          <a:bodyPr wrap="none"/>
          <a:lstStyle>
            <a:lvl1pPr>
              <a:lnSpc>
                <a:spcPct val="90000"/>
              </a:lnSpc>
              <a:tabLst>
                <a:tab pos="4038600" algn="l"/>
              </a:tabLst>
              <a:defRPr sz="3800" b="1" i="0" cap="none" baseline="0">
                <a:solidFill>
                  <a:schemeClr val="bg1"/>
                </a:solidFill>
                <a:latin typeface="Open Sans Regular" charset="0"/>
                <a:ea typeface="Open Sans Semibold" charset="0"/>
                <a:cs typeface="Open Sans Semibold" charset="0"/>
              </a:defRPr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en-GB" altLang="en-US" noProof="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8389" y="6162749"/>
            <a:ext cx="5222240" cy="89408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88F8CF4-0DBB-3B4F-BDA7-C1386F7405B8}"/>
              </a:ext>
            </a:extLst>
          </p:cNvPr>
          <p:cNvSpPr txBox="1"/>
          <p:nvPr/>
        </p:nvSpPr>
        <p:spPr>
          <a:xfrm>
            <a:off x="566400" y="6309322"/>
            <a:ext cx="268829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D2002E"/>
              </a:buClr>
              <a:buSzTx/>
              <a:buFont typeface="Arial" charset="0"/>
              <a:buNone/>
              <a:tabLst/>
              <a:defRPr/>
            </a:pPr>
            <a:r>
              <a:rPr kumimoji="0" lang="en-GB" sz="800" b="0" i="0" u="none" strike="noStrike" kern="0" cap="none" spc="0" normalizeH="0" baseline="0" noProof="0" dirty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latin typeface="Open Sans Regular" charset="0"/>
                <a:cs typeface="Open Sans Regular" charset="0"/>
              </a:rPr>
              <a:t>Copyright King’s Academy Prospect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A8CDD18-915D-384D-A38C-6B9731E28885}"/>
              </a:ext>
            </a:extLst>
          </p:cNvPr>
          <p:cNvGrpSpPr/>
          <p:nvPr/>
        </p:nvGrpSpPr>
        <p:grpSpPr>
          <a:xfrm>
            <a:off x="9264352" y="-1"/>
            <a:ext cx="2496277" cy="1412777"/>
            <a:chOff x="6948264" y="-1"/>
            <a:chExt cx="1872208" cy="1059583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B26A5C2B-6DEC-144B-98E4-D241489414CC}"/>
                </a:ext>
              </a:extLst>
            </p:cNvPr>
            <p:cNvSpPr/>
            <p:nvPr/>
          </p:nvSpPr>
          <p:spPr bwMode="hidden">
            <a:xfrm>
              <a:off x="6948264" y="-1"/>
              <a:ext cx="1872208" cy="1059583"/>
            </a:xfrm>
            <a:prstGeom prst="rect">
              <a:avLst/>
            </a:prstGeom>
            <a:solidFill>
              <a:srgbClr val="8626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000" dirty="0"/>
            </a:p>
          </p:txBody>
        </p:sp>
        <p:pic>
          <p:nvPicPr>
            <p:cNvPr id="18" name="Picture 17" descr="Graphical user interface&#10;&#10;Description automatically generated with low confidence">
              <a:extLst>
                <a:ext uri="{FF2B5EF4-FFF2-40B4-BE49-F238E27FC236}">
                  <a16:creationId xmlns:a16="http://schemas.microsoft.com/office/drawing/2014/main" id="{BA13CFC0-D3E7-954D-9280-7D83B4A5746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92280" y="83918"/>
              <a:ext cx="1688728" cy="94532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07510165"/>
      </p:ext>
    </p:extLst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831" y="6162749"/>
            <a:ext cx="5222240" cy="894080"/>
          </a:xfrm>
          <a:prstGeom prst="rect">
            <a:avLst/>
          </a:prstGeom>
        </p:spPr>
      </p:pic>
      <p:pic>
        <p:nvPicPr>
          <p:cNvPr id="12" name="Picture 11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D69155FA-D7F8-D14F-9D31-0B019CB1F55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45" y="68628"/>
            <a:ext cx="2127065" cy="119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317618"/>
      </p:ext>
    </p:extLst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lumn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1"/>
          </p:nvPr>
        </p:nvSpPr>
        <p:spPr>
          <a:xfrm>
            <a:off x="566400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6108436" y="2214000"/>
            <a:ext cx="5184000" cy="432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831" y="6162749"/>
            <a:ext cx="5222240" cy="894080"/>
          </a:xfrm>
          <a:prstGeom prst="rect">
            <a:avLst/>
          </a:prstGeom>
        </p:spPr>
      </p:pic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1BAFAE03-8220-9240-B87C-5487CF3B1BB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45" y="68628"/>
            <a:ext cx="2127065" cy="119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4480427"/>
      </p:ext>
    </p:extLst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Rectangle 2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rgbClr val="862633"/>
              </a:buClr>
              <a:defRPr/>
            </a:lvl1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1067500"/>
      </p:ext>
    </p:extLst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lank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Rectangle 2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 dirty="0"/>
          </a:p>
        </p:txBody>
      </p:sp>
      <p:sp>
        <p:nvSpPr>
          <p:cNvPr id="4" name="Content Placeholder 5"/>
          <p:cNvSpPr>
            <a:spLocks noGrp="1"/>
          </p:cNvSpPr>
          <p:nvPr>
            <p:ph sz="quarter" idx="11"/>
          </p:nvPr>
        </p:nvSpPr>
        <p:spPr>
          <a:xfrm>
            <a:off x="566400" y="476672"/>
            <a:ext cx="11040000" cy="5904656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884258" y="-3151323"/>
            <a:ext cx="1847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2000" dirty="0">
              <a:solidFill>
                <a:schemeClr val="tx2"/>
              </a:solidFill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831" y="6162749"/>
            <a:ext cx="5222240" cy="894080"/>
          </a:xfrm>
          <a:prstGeom prst="rect">
            <a:avLst/>
          </a:prstGeom>
        </p:spPr>
      </p:pic>
      <p:pic>
        <p:nvPicPr>
          <p:cNvPr id="7" name="Picture 6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21C38095-6A2E-034B-9370-6CC4AA0D746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45" y="68628"/>
            <a:ext cx="2127065" cy="119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53342"/>
      </p:ext>
    </p:extLst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Image and subtitle (Colour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Rectangle 2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rgbClr val="8626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335360" y="5785870"/>
            <a:ext cx="11425269" cy="955499"/>
          </a:xfrm>
        </p:spPr>
        <p:txBody>
          <a:bodyPr wrap="square" anchor="t" anchorCtr="0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on two lines maximum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69632446"/>
      </p:ext>
    </p:extLst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Image and subtitle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Rectangle 2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335360" y="5785870"/>
            <a:ext cx="11425269" cy="955499"/>
          </a:xfrm>
        </p:spPr>
        <p:txBody>
          <a:bodyPr wrap="square" anchor="t" anchorCtr="0"/>
          <a:lstStyle>
            <a:lvl1pPr>
              <a:lnSpc>
                <a:spcPct val="80000"/>
              </a:lnSpc>
              <a:defRPr sz="2800"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on two lines maximum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0919631"/>
      </p:ext>
    </p:extLst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Image and subtitle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3" name="Rectangle 2"/>
          <p:cNvSpPr/>
          <p:nvPr/>
        </p:nvSpPr>
        <p:spPr bwMode="hidden"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000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0" y="1"/>
            <a:ext cx="12192000" cy="56642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335360" y="5785870"/>
            <a:ext cx="11425269" cy="955499"/>
          </a:xfrm>
        </p:spPr>
        <p:txBody>
          <a:bodyPr wrap="square" anchor="t" anchorCtr="0"/>
          <a:lstStyle>
            <a:lvl1pPr>
              <a:lnSpc>
                <a:spcPct val="80000"/>
              </a:lnSpc>
              <a:defRPr sz="2800" baseline="0">
                <a:solidFill>
                  <a:srgbClr val="862633"/>
                </a:solidFill>
              </a:defRPr>
            </a:lvl1pPr>
          </a:lstStyle>
          <a:p>
            <a:r>
              <a:rPr lang="en-US" dirty="0"/>
              <a:t>Click to edit Master title style on two lines maximum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1782746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Image and sideba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" y="1"/>
            <a:ext cx="8127692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3983767" y="1"/>
            <a:ext cx="8204725" cy="6877404"/>
          </a:xfrm>
          <a:prstGeom prst="rect">
            <a:avLst/>
          </a:prstGeom>
          <a:solidFill>
            <a:srgbClr val="862633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757045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757045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A38DBAB4-AC2C-6B44-AC48-FECC538794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45" y="68628"/>
            <a:ext cx="2127065" cy="119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8252649"/>
      </p:ext>
    </p:extLst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1_Image and sidebar (Re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B4CAB57B-6F1A-C540-8920-F51828939739}"/>
              </a:ext>
            </a:extLst>
          </p:cNvPr>
          <p:cNvSpPr/>
          <p:nvPr/>
        </p:nvSpPr>
        <p:spPr bwMode="auto">
          <a:xfrm>
            <a:off x="3980259" y="-9702"/>
            <a:ext cx="8204725" cy="6877404"/>
          </a:xfrm>
          <a:prstGeom prst="rect">
            <a:avLst/>
          </a:prstGeom>
          <a:solidFill>
            <a:schemeClr val="tx1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" y="1"/>
            <a:ext cx="3980257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4757045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757045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0" name="Picture 9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A38DBAB4-AC2C-6B44-AC48-FECC538794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0645" y="68628"/>
            <a:ext cx="2127065" cy="1190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3549098"/>
      </p:ext>
    </p:extLst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Image and sidebar (Grey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" y="1"/>
            <a:ext cx="8127692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8127692" y="1"/>
            <a:ext cx="4060800" cy="6877404"/>
          </a:xfrm>
          <a:prstGeom prst="rect">
            <a:avLst/>
          </a:prstGeom>
          <a:solidFill>
            <a:schemeClr val="tx1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>
              <a:buClr>
                <a:schemeClr val="bg2"/>
              </a:buClr>
              <a:defRPr>
                <a:solidFill>
                  <a:schemeClr val="bg1"/>
                </a:solidFill>
              </a:defRPr>
            </a:lvl1pPr>
            <a:lvl2pPr>
              <a:buClr>
                <a:schemeClr val="bg2"/>
              </a:buClr>
              <a:defRPr>
                <a:solidFill>
                  <a:schemeClr val="bg1"/>
                </a:solidFill>
              </a:defRPr>
            </a:lvl2pPr>
            <a:lvl3pPr>
              <a:buClr>
                <a:schemeClr val="bg2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2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2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0104308"/>
      </p:ext>
    </p:extLst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>
  <p:cSld name="Image and sidebar (White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10704703" y="6237312"/>
            <a:ext cx="901700" cy="252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  <p:sp>
        <p:nvSpPr>
          <p:cNvPr id="6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3" y="1"/>
            <a:ext cx="8127692" cy="6877404"/>
          </a:xfrm>
          <a:solidFill>
            <a:schemeClr val="bg1"/>
          </a:solidFill>
          <a:ln>
            <a:noFill/>
          </a:ln>
        </p:spPr>
        <p:txBody>
          <a:bodyPr/>
          <a:lstStyle/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4" name="Rectangle 3"/>
          <p:cNvSpPr/>
          <p:nvPr/>
        </p:nvSpPr>
        <p:spPr bwMode="auto">
          <a:xfrm>
            <a:off x="8127692" y="1"/>
            <a:ext cx="4060800" cy="6877404"/>
          </a:xfrm>
          <a:prstGeom prst="rect">
            <a:avLst/>
          </a:prstGeom>
          <a:solidFill>
            <a:schemeClr val="bg1"/>
          </a:solidFill>
          <a:ln w="38100">
            <a:noFill/>
          </a:ln>
          <a:effectLst/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400" b="0" i="0" u="none" strike="noStrike" cap="none" normalizeH="0" baseline="0" dirty="0" err="1">
              <a:ln>
                <a:noFill/>
              </a:ln>
              <a:solidFill>
                <a:schemeClr val="bg1"/>
              </a:solidFill>
              <a:effectLst/>
              <a:latin typeface="+mn-lt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8400256" y="332656"/>
            <a:ext cx="3456384" cy="1730144"/>
          </a:xfrm>
        </p:spPr>
        <p:txBody>
          <a:bodyPr wrap="square"/>
          <a:lstStyle>
            <a:lvl1pPr>
              <a:lnSpc>
                <a:spcPct val="80000"/>
              </a:lnSpc>
              <a:defRPr sz="2800">
                <a:solidFill>
                  <a:srgbClr val="862633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8400256" y="2214000"/>
            <a:ext cx="3456384" cy="3960000"/>
          </a:xfrm>
        </p:spPr>
        <p:txBody>
          <a:bodyPr/>
          <a:lstStyle>
            <a:lvl1pPr marL="180000" marR="0" indent="-1800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862633"/>
              </a:buClr>
              <a:buSzTx/>
              <a:buFont typeface="Arial" charset="0"/>
              <a:buChar char="•"/>
              <a:tabLst/>
              <a:defRPr lang="en-GB" sz="2000" b="0" i="0" baseline="0" dirty="0">
                <a:solidFill>
                  <a:schemeClr val="tx2"/>
                </a:solidFill>
                <a:latin typeface="Open Sans Regular" charset="0"/>
                <a:ea typeface="+mn-ea"/>
                <a:cs typeface="Open Sans Regular" charset="0"/>
              </a:defRPr>
            </a:lvl1pPr>
            <a:lvl2pPr marL="180000" marR="0" indent="-1800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63656A"/>
              </a:buClr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2pPr>
            <a:lvl3pPr marL="180000" marR="0" indent="-1800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•"/>
              <a:tabLst/>
              <a:defRPr>
                <a:solidFill>
                  <a:schemeClr val="tx2"/>
                </a:solidFill>
              </a:defRPr>
            </a:lvl3pPr>
            <a:lvl4pPr marL="180000" marR="0" indent="-1800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&gt;"/>
              <a:tabLst/>
              <a:defRPr>
                <a:solidFill>
                  <a:schemeClr val="tx2"/>
                </a:solidFill>
              </a:defRPr>
            </a:lvl4pPr>
            <a:lvl5pPr marL="180000" marR="0" indent="-1800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Effra" panose="020B0603020203020204" pitchFamily="34" charset="0"/>
              <a:buChar char="-"/>
              <a:tabLst/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2067824"/>
      </p:ext>
    </p:extLst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892" indent="0" algn="ctr">
              <a:buNone/>
              <a:defRPr sz="1500"/>
            </a:lvl2pPr>
            <a:lvl3pPr marL="685783" indent="0" algn="ctr">
              <a:buNone/>
              <a:defRPr sz="1350"/>
            </a:lvl3pPr>
            <a:lvl4pPr marL="1028675" indent="0" algn="ctr">
              <a:buNone/>
              <a:defRPr sz="1200"/>
            </a:lvl4pPr>
            <a:lvl5pPr marL="1371566" indent="0" algn="ctr">
              <a:buNone/>
              <a:defRPr sz="1200"/>
            </a:lvl5pPr>
            <a:lvl6pPr marL="1714457" indent="0" algn="ctr">
              <a:buNone/>
              <a:defRPr sz="1200"/>
            </a:lvl6pPr>
            <a:lvl7pPr marL="2057348" indent="0" algn="ctr">
              <a:buNone/>
              <a:defRPr sz="1200"/>
            </a:lvl7pPr>
            <a:lvl8pPr marL="2400240" indent="0" algn="ctr">
              <a:buNone/>
              <a:defRPr sz="1200"/>
            </a:lvl8pPr>
            <a:lvl9pPr marL="2743132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022242-FC76-44A5-B7AD-69849441FCB2}" type="datetimeFigureOut">
              <a:rPr lang="en-GB" smtClean="0"/>
              <a:t>07/07/2022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B60211-827B-493C-9A88-5D70513161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88993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66400" y="1234800"/>
            <a:ext cx="11040000" cy="82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66400" y="2214000"/>
            <a:ext cx="11040000" cy="39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2379" y="6162749"/>
            <a:ext cx="5222240" cy="894080"/>
          </a:xfrm>
          <a:prstGeom prst="rect">
            <a:avLst/>
          </a:prstGeom>
        </p:spPr>
      </p:pic>
      <p:pic>
        <p:nvPicPr>
          <p:cNvPr id="8" name="Picture 7" descr="A picture containing logo&#10;&#10;Description automatically generated">
            <a:extLst>
              <a:ext uri="{FF2B5EF4-FFF2-40B4-BE49-F238E27FC236}">
                <a16:creationId xmlns:a16="http://schemas.microsoft.com/office/drawing/2014/main" id="{C88596D9-6A69-9646-B80A-115DF5D9B5F5}"/>
              </a:ext>
            </a:extLst>
          </p:cNvPr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6810" y="68628"/>
            <a:ext cx="2065769" cy="1156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672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  <p:sldLayoutId id="2147483715" r:id="rId13"/>
    <p:sldLayoutId id="2147483716" r:id="rId14"/>
    <p:sldLayoutId id="2147483717" r:id="rId15"/>
    <p:sldLayoutId id="2147483718" r:id="rId16"/>
    <p:sldLayoutId id="2147483719" r:id="rId17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6" grpId="0"/>
      <p:bldP spid="1027" grpId="0" build="p" bldLvl="5">
        <p:tmplLst>
          <p:tmpl lvl="1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10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1027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800" b="0" i="0" cap="none" baseline="0">
          <a:solidFill>
            <a:srgbClr val="862633"/>
          </a:solidFill>
          <a:latin typeface="Open Sans Regular" charset="0"/>
          <a:ea typeface="+mj-ea"/>
          <a:cs typeface="Open Sans Regular" charset="0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n-lt"/>
        </a:defRPr>
      </a:lvl9pPr>
    </p:titleStyle>
    <p:bodyStyle>
      <a:lvl1pPr marL="18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862633"/>
        </a:buClr>
        <a:buSzTx/>
        <a:buFont typeface="Arial" charset="0"/>
        <a:buChar char="•"/>
        <a:tabLst/>
        <a:defRPr sz="2000" b="0" i="0" baseline="0">
          <a:solidFill>
            <a:schemeClr val="tx2"/>
          </a:solidFill>
          <a:latin typeface="Open Sans Regular" charset="0"/>
          <a:ea typeface="+mn-ea"/>
          <a:cs typeface="Open Sans Regular" charset="0"/>
        </a:defRPr>
      </a:lvl1pPr>
      <a:lvl2pPr marL="54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rgbClr val="63656A"/>
        </a:buClr>
        <a:buSzTx/>
        <a:buFont typeface="Effra" panose="020B0603020203020204" pitchFamily="34" charset="0"/>
        <a:buChar char="•"/>
        <a:tabLst/>
        <a:defRPr sz="2000" b="0" i="0" baseline="0">
          <a:solidFill>
            <a:schemeClr val="tx2"/>
          </a:solidFill>
          <a:latin typeface="Open Sans Regular" charset="0"/>
          <a:cs typeface="Open Sans Regular" charset="0"/>
        </a:defRPr>
      </a:lvl2pPr>
      <a:lvl3pPr marL="90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Effra" panose="020B0603020203020204" pitchFamily="34" charset="0"/>
        <a:buChar char="•"/>
        <a:tabLst/>
        <a:defRPr sz="2000" b="0" i="0" baseline="0">
          <a:solidFill>
            <a:schemeClr val="tx2"/>
          </a:solidFill>
          <a:latin typeface="Open Sans Regular" charset="0"/>
          <a:cs typeface="Open Sans Regular" charset="0"/>
        </a:defRPr>
      </a:lvl3pPr>
      <a:lvl4pPr marL="126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Effra" panose="020B0603020203020204" pitchFamily="34" charset="0"/>
        <a:buChar char="&gt;"/>
        <a:tabLst/>
        <a:defRPr sz="2000" b="0" i="0" baseline="0">
          <a:solidFill>
            <a:schemeClr val="tx2"/>
          </a:solidFill>
          <a:latin typeface="Open Sans Regular" charset="0"/>
          <a:cs typeface="Open Sans Regular" charset="0"/>
        </a:defRPr>
      </a:lvl4pPr>
      <a:lvl5pPr marL="1620000" marR="0" indent="-1800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Effra" panose="020B0603020203020204" pitchFamily="34" charset="0"/>
        <a:buChar char="-"/>
        <a:tabLst/>
        <a:defRPr sz="2000" b="0" i="0" baseline="0">
          <a:solidFill>
            <a:schemeClr val="tx2"/>
          </a:solidFill>
          <a:latin typeface="Open Sans Regular" charset="0"/>
          <a:cs typeface="Open Sans Regular" charset="0"/>
        </a:defRPr>
      </a:lvl5pPr>
      <a:lvl6pPr marL="25146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lnSpc>
          <a:spcPct val="110000"/>
        </a:lnSpc>
        <a:spcBef>
          <a:spcPct val="10000"/>
        </a:spcBef>
        <a:spcAft>
          <a:spcPct val="0"/>
        </a:spcAft>
        <a:buClr>
          <a:schemeClr val="tx2"/>
        </a:buClr>
        <a:buFont typeface="Effra" pitchFamily="2" charset="0"/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566BCB1-7C8F-25C6-38D4-91E9729D36A6}"/>
              </a:ext>
            </a:extLst>
          </p:cNvPr>
          <p:cNvSpPr txBox="1"/>
          <p:nvPr/>
        </p:nvSpPr>
        <p:spPr>
          <a:xfrm>
            <a:off x="2382473" y="86201"/>
            <a:ext cx="683608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Adobe Ming Std L" panose="02020300000000000000" pitchFamily="18" charset="-128"/>
                <a:ea typeface="Adobe Ming Std L" panose="02020300000000000000" pitchFamily="18" charset="-128"/>
              </a:rPr>
              <a:t>Anti-Bullying</a:t>
            </a:r>
          </a:p>
          <a:p>
            <a:pPr algn="ctr"/>
            <a:r>
              <a:rPr lang="en-GB" sz="3200" dirty="0">
                <a:latin typeface="Adobe Ming Std L" panose="02020300000000000000" pitchFamily="18" charset="-128"/>
                <a:ea typeface="Adobe Ming Std L" panose="02020300000000000000" pitchFamily="18" charset="-128"/>
              </a:rPr>
              <a:t>Come to us if you need help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239E56-A718-E6EA-EE4F-EA18E76355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549" t="12627" r="4295" b="3345"/>
          <a:stretch/>
        </p:blipFill>
        <p:spPr>
          <a:xfrm>
            <a:off x="8901664" y="1417190"/>
            <a:ext cx="2761342" cy="26687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A66EF6A-E5A1-62FD-BB32-F7D74C021A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391488" y="1417190"/>
            <a:ext cx="2761340" cy="275750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AC576FE7-E475-F660-92F0-3B0F5431C333}"/>
              </a:ext>
            </a:extLst>
          </p:cNvPr>
          <p:cNvSpPr txBox="1"/>
          <p:nvPr/>
        </p:nvSpPr>
        <p:spPr>
          <a:xfrm>
            <a:off x="1085518" y="1946246"/>
            <a:ext cx="178214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Adobe Heiti Std R" panose="020B0400000000000000" pitchFamily="34" charset="-128"/>
                <a:ea typeface="Adobe Heiti Std R" panose="020B0400000000000000" pitchFamily="34" charset="-128"/>
              </a:rPr>
              <a:t>Message us on Teams if you’re in need of help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4DD3223-2DBA-FB15-FC1C-287DBBC2E997}"/>
              </a:ext>
            </a:extLst>
          </p:cNvPr>
          <p:cNvSpPr txBox="1"/>
          <p:nvPr/>
        </p:nvSpPr>
        <p:spPr>
          <a:xfrm>
            <a:off x="9041363" y="2382257"/>
            <a:ext cx="24819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Cavolini" panose="020B0502040204020203" pitchFamily="66" charset="0"/>
                <a:cs typeface="Cavolini" panose="020B0502040204020203" pitchFamily="66" charset="0"/>
              </a:rPr>
              <a:t>Come Talk To Us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3194681-0C33-CB6F-3378-C5358CDD56AC}"/>
              </a:ext>
            </a:extLst>
          </p:cNvPr>
          <p:cNvSpPr txBox="1"/>
          <p:nvPr/>
        </p:nvSpPr>
        <p:spPr>
          <a:xfrm>
            <a:off x="1976592" y="5496131"/>
            <a:ext cx="81283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If you are being victimised by someone else and you’ve had enough, come talk to an Anti-Bullying Ambassador for help and support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62C16BAA-5409-1789-D25E-288253DC9F9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9394" t="14003" r="10656" b="19488"/>
          <a:stretch/>
        </p:blipFill>
        <p:spPr>
          <a:xfrm>
            <a:off x="4219190" y="1635745"/>
            <a:ext cx="3162651" cy="186235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40C07A7-9481-02B6-2B1B-680DAC4CE6DA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0631" t="25406" r="63429" b="20851"/>
          <a:stretch/>
        </p:blipFill>
        <p:spPr>
          <a:xfrm>
            <a:off x="4962697" y="3658271"/>
            <a:ext cx="1675638" cy="1862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447390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">
  <a:themeElements>
    <a:clrScheme name="Custom 1">
      <a:dk1>
        <a:srgbClr val="50535A"/>
      </a:dk1>
      <a:lt1>
        <a:srgbClr val="FFFFFF"/>
      </a:lt1>
      <a:dk2>
        <a:srgbClr val="000000"/>
      </a:dk2>
      <a:lt2>
        <a:srgbClr val="E0E0E1"/>
      </a:lt2>
      <a:accent1>
        <a:srgbClr val="D2002E"/>
      </a:accent1>
      <a:accent2>
        <a:srgbClr val="EF7945"/>
      </a:accent2>
      <a:accent3>
        <a:srgbClr val="009A84"/>
      </a:accent3>
      <a:accent4>
        <a:srgbClr val="8ABD24"/>
      </a:accent4>
      <a:accent5>
        <a:srgbClr val="00AEEF"/>
      </a:accent5>
      <a:accent6>
        <a:srgbClr val="79679C"/>
      </a:accent6>
      <a:hlink>
        <a:srgbClr val="D2002E"/>
      </a:hlink>
      <a:folHlink>
        <a:srgbClr val="747478"/>
      </a:folHlink>
    </a:clrScheme>
    <a:fontScheme name="Custom 1">
      <a:majorFont>
        <a:latin typeface="Open Sans Regular"/>
        <a:ea typeface=""/>
        <a:cs typeface=""/>
      </a:majorFont>
      <a:minorFont>
        <a:latin typeface="Open Sans Regula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38100">
          <a:solidFill>
            <a:schemeClr val="accent1"/>
          </a:solidFill>
        </a:ln>
      </a:spPr>
      <a:bodyPr wrap="none">
        <a:spAutoFit/>
      </a:bodyPr>
      <a:lstStyle>
        <a:defPPr>
          <a:defRPr dirty="0">
            <a:solidFill>
              <a:schemeClr val="tx2"/>
            </a:solidFill>
            <a:latin typeface="+mn-lt"/>
          </a:defRPr>
        </a:defPPr>
      </a:lstStyle>
    </a:spDef>
    <a:lnDef>
      <a:spPr bwMode="auto">
        <a:noFill/>
        <a:ln w="381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/>
      <a:lstStyle/>
    </a:lnDef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2"/>
            </a:solidFill>
            <a:latin typeface="+mn-lt"/>
          </a:defRPr>
        </a:defPPr>
      </a:lstStyle>
    </a:txDef>
  </a:objectDefaults>
  <a:extraClrSchemeLst>
    <a:extraClrScheme>
      <a:clrScheme name="UoR - Red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D2002E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Orange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F7945"/>
        </a:accent1>
        <a:accent2>
          <a:srgbClr val="D2002E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Jade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9A84"/>
        </a:accent1>
        <a:accent2>
          <a:srgbClr val="EF7945"/>
        </a:accent2>
        <a:accent3>
          <a:srgbClr val="D2002E"/>
        </a:accent3>
        <a:accent4>
          <a:srgbClr val="8ABD24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Green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8ABD24"/>
        </a:accent1>
        <a:accent2>
          <a:srgbClr val="EF7945"/>
        </a:accent2>
        <a:accent3>
          <a:srgbClr val="009A84"/>
        </a:accent3>
        <a:accent4>
          <a:srgbClr val="D2002E"/>
        </a:accent4>
        <a:accent5>
          <a:srgbClr val="00AEEF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Cyan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00AEEF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D2002E"/>
        </a:accent5>
        <a:accent6>
          <a:srgbClr val="79679C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Purple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79679C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D2002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UoR - Pink">
        <a:dk1>
          <a:srgbClr val="50535A"/>
        </a:dk1>
        <a:lt1>
          <a:srgbClr val="FFFFFF"/>
        </a:lt1>
        <a:dk2>
          <a:srgbClr val="000000"/>
        </a:dk2>
        <a:lt2>
          <a:srgbClr val="E0E0E1"/>
        </a:lt2>
        <a:accent1>
          <a:srgbClr val="E6007E"/>
        </a:accent1>
        <a:accent2>
          <a:srgbClr val="EF7945"/>
        </a:accent2>
        <a:accent3>
          <a:srgbClr val="009A84"/>
        </a:accent3>
        <a:accent4>
          <a:srgbClr val="8ABD24"/>
        </a:accent4>
        <a:accent5>
          <a:srgbClr val="00AEEF"/>
        </a:accent5>
        <a:accent6>
          <a:srgbClr val="D2002E"/>
        </a:accent6>
        <a:hlink>
          <a:srgbClr val="D2002E"/>
        </a:hlink>
        <a:folHlink>
          <a:srgbClr val="50535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Theme1" id="{EE12CF76-62C4-468F-9862-574592C5235A}" vid="{F285F657-773C-4E45-9B87-428785B06B5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63D16D929A55A47B72D78BA0DE7DD04" ma:contentTypeVersion="12" ma:contentTypeDescription="Create a new document." ma:contentTypeScope="" ma:versionID="81809e0fbed241bcae363787ffbeacbe">
  <xsd:schema xmlns:xsd="http://www.w3.org/2001/XMLSchema" xmlns:xs="http://www.w3.org/2001/XMLSchema" xmlns:p="http://schemas.microsoft.com/office/2006/metadata/properties" xmlns:ns3="16c5e43d-d47f-43b2-9868-52ce9168f8b0" xmlns:ns4="ec12522c-6a95-4126-aec9-70bb5828995e" targetNamespace="http://schemas.microsoft.com/office/2006/metadata/properties" ma:root="true" ma:fieldsID="97eb60d1998f6007e54260d609bda497" ns3:_="" ns4:_="">
    <xsd:import namespace="16c5e43d-d47f-43b2-9868-52ce9168f8b0"/>
    <xsd:import namespace="ec12522c-6a95-4126-aec9-70bb5828995e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DateTaken" minOccurs="0"/>
                <xsd:element ref="ns4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5e43d-d47f-43b2-9868-52ce9168f8b0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c12522c-6a95-4126-aec9-70bb582899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DA95005-FF0F-414E-8A5D-F846E1628AFE}">
  <ds:schemaRefs>
    <ds:schemaRef ds:uri="http://purl.org/dc/terms/"/>
    <ds:schemaRef ds:uri="http://purl.org/dc/dcmitype/"/>
    <ds:schemaRef ds:uri="16c5e43d-d47f-43b2-9868-52ce9168f8b0"/>
    <ds:schemaRef ds:uri="http://purl.org/dc/elements/1.1/"/>
    <ds:schemaRef ds:uri="http://www.w3.org/XML/1998/namespace"/>
    <ds:schemaRef ds:uri="http://schemas.openxmlformats.org/package/2006/metadata/core-properties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ec12522c-6a95-4126-aec9-70bb5828995e"/>
  </ds:schemaRefs>
</ds:datastoreItem>
</file>

<file path=customXml/itemProps2.xml><?xml version="1.0" encoding="utf-8"?>
<ds:datastoreItem xmlns:ds="http://schemas.openxmlformats.org/officeDocument/2006/customXml" ds:itemID="{90C4456E-E087-442A-9B52-B87F0A94615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6c5e43d-d47f-43b2-9868-52ce9168f8b0"/>
    <ds:schemaRef ds:uri="ec12522c-6a95-4126-aec9-70bb5828995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23D774A7-84C6-4EFD-B192-D2A199E4246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Theme1</Template>
  <TotalTime>0</TotalTime>
  <Words>45</Words>
  <Application>Microsoft Office PowerPoint</Application>
  <PresentationFormat>Widescreen</PresentationFormat>
  <Paragraphs>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Adobe Heiti Std R</vt:lpstr>
      <vt:lpstr>Adobe Ming Std L</vt:lpstr>
      <vt:lpstr>Arial</vt:lpstr>
      <vt:lpstr>Cavolini</vt:lpstr>
      <vt:lpstr>Effra</vt:lpstr>
      <vt:lpstr>Open Sans Regular</vt:lpstr>
      <vt:lpstr>Theme1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20brookp</dc:creator>
  <cp:lastModifiedBy>Lyddon, Mr I</cp:lastModifiedBy>
  <cp:revision>4</cp:revision>
  <dcterms:created xsi:type="dcterms:W3CDTF">2022-07-01T07:38:28Z</dcterms:created>
  <dcterms:modified xsi:type="dcterms:W3CDTF">2022-07-07T19:29:44Z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0x010100763D16D929A55A47B72D78BA0DE7DD04</vt:lpwstr>
  </property>
</Properties>
</file>