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6" r:id="rId5"/>
    <p:sldMasterId id="2147483691" r:id="rId6"/>
  </p:sldMasterIdLst>
  <p:notesMasterIdLst>
    <p:notesMasterId r:id="rId22"/>
  </p:notesMasterIdLst>
  <p:handoutMasterIdLst>
    <p:handoutMasterId r:id="rId23"/>
  </p:handoutMasterIdLst>
  <p:sldIdLst>
    <p:sldId id="256" r:id="rId7"/>
    <p:sldId id="257" r:id="rId8"/>
    <p:sldId id="260" r:id="rId9"/>
    <p:sldId id="259" r:id="rId10"/>
    <p:sldId id="263" r:id="rId11"/>
    <p:sldId id="264" r:id="rId12"/>
    <p:sldId id="265" r:id="rId13"/>
    <p:sldId id="261" r:id="rId14"/>
    <p:sldId id="266" r:id="rId15"/>
    <p:sldId id="267" r:id="rId16"/>
    <p:sldId id="269" r:id="rId17"/>
    <p:sldId id="268" r:id="rId18"/>
    <p:sldId id="271" r:id="rId19"/>
    <p:sldId id="270" r:id="rId20"/>
    <p:sldId id="258" r:id="rId21"/>
  </p:sldIdLst>
  <p:sldSz cx="12192000" cy="6858000"/>
  <p:notesSz cx="6735763" cy="9866313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2"/>
        </a:solidFill>
        <a:latin typeface="Effra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2"/>
        </a:solidFill>
        <a:latin typeface="Effra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2"/>
        </a:solidFill>
        <a:latin typeface="Effra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2"/>
        </a:solidFill>
        <a:latin typeface="Effra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2"/>
        </a:solidFill>
        <a:latin typeface="Effra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2"/>
        </a:solidFill>
        <a:latin typeface="Effra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2"/>
        </a:solidFill>
        <a:latin typeface="Effra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2"/>
        </a:solidFill>
        <a:latin typeface="Effra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2"/>
        </a:solidFill>
        <a:latin typeface="Effra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cCabe, Miss L" initials="MML" lastIdx="2" clrIdx="0">
    <p:extLst>
      <p:ext uri="{19B8F6BF-5375-455C-9EA6-DF929625EA0E}">
        <p15:presenceInfo xmlns:p15="http://schemas.microsoft.com/office/powerpoint/2012/main" userId="McCabe, Miss L" providerId="None"/>
      </p:ext>
    </p:extLst>
  </p:cmAuthor>
  <p:cmAuthor id="2" name="lucy mccabe" initials="lm" lastIdx="1" clrIdx="1">
    <p:extLst>
      <p:ext uri="{19B8F6BF-5375-455C-9EA6-DF929625EA0E}">
        <p15:presenceInfo xmlns:p15="http://schemas.microsoft.com/office/powerpoint/2012/main" userId="123a2c8b7e87b3a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7B22"/>
    <a:srgbClr val="FEFEFE"/>
    <a:srgbClr val="862633"/>
    <a:srgbClr val="662D91"/>
    <a:srgbClr val="93268F"/>
    <a:srgbClr val="94278F"/>
    <a:srgbClr val="6224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48" autoAdjust="0"/>
    <p:restoredTop sz="94630" autoAdjust="0"/>
  </p:normalViewPr>
  <p:slideViewPr>
    <p:cSldViewPr snapToGrid="0">
      <p:cViewPr varScale="1">
        <p:scale>
          <a:sx n="63" d="100"/>
          <a:sy n="63" d="100"/>
        </p:scale>
        <p:origin x="78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438F4F-D7B7-4448-82DD-BE65A34B3757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8BF409-121E-4A3B-89FF-9F477928C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7717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5148F-3E38-47D8-B423-6AAB1E9DB06C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8889E4-7515-48DB-A79C-5D1C2EC6B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138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6263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1"/>
          </p:nvPr>
        </p:nvSpPr>
        <p:spPr>
          <a:xfrm>
            <a:off x="566400" y="2214000"/>
            <a:ext cx="5184000" cy="4320000"/>
          </a:xfrm>
        </p:spPr>
        <p:txBody>
          <a:bodyPr/>
          <a:lstStyle>
            <a:lvl1pPr>
              <a:buClr>
                <a:srgbClr val="862633"/>
              </a:buClr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2"/>
          </p:nvPr>
        </p:nvSpPr>
        <p:spPr>
          <a:xfrm>
            <a:off x="6108437" y="2214001"/>
            <a:ext cx="5184000" cy="3903299"/>
          </a:xfrm>
        </p:spPr>
        <p:txBody>
          <a:bodyPr/>
          <a:lstStyle>
            <a:lvl1pPr>
              <a:buClr>
                <a:srgbClr val="862633"/>
              </a:buClr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9589502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 i="0" cap="none" baseline="0">
                <a:solidFill>
                  <a:srgbClr val="862633"/>
                </a:solidFill>
                <a:latin typeface="Open Sans Regular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862633"/>
              </a:buClr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0160136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1_Title Slide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5">
            <a:extLst>
              <a:ext uri="{FF2B5EF4-FFF2-40B4-BE49-F238E27FC236}">
                <a16:creationId xmlns:a16="http://schemas.microsoft.com/office/drawing/2014/main" id="{584C228D-2B28-4391-B138-3D9D25CC17D4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3">
            <a:extLst>
              <a:ext uri="{FF2B5EF4-FFF2-40B4-BE49-F238E27FC236}">
                <a16:creationId xmlns:a16="http://schemas.microsoft.com/office/drawing/2014/main" id="{A3A1CBDD-561A-443F-A938-65BCB518A4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Placeholder 1">
            <a:extLst>
              <a:ext uri="{FF2B5EF4-FFF2-40B4-BE49-F238E27FC236}">
                <a16:creationId xmlns:a16="http://schemas.microsoft.com/office/drawing/2014/main" id="{AC386C38-FBD5-44A8-84A3-18F866C104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" t="16820" r="-101" b="-16820"/>
          <a:stretch>
            <a:fillRect/>
          </a:stretch>
        </p:blipFill>
        <p:spPr bwMode="auto">
          <a:xfrm>
            <a:off x="0" y="1"/>
            <a:ext cx="12240261" cy="8256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69E9F2C-FBDD-4403-AA80-2328D5272371}"/>
              </a:ext>
            </a:extLst>
          </p:cNvPr>
          <p:cNvSpPr/>
          <p:nvPr/>
        </p:nvSpPr>
        <p:spPr bwMode="hidden">
          <a:xfrm>
            <a:off x="0" y="4004978"/>
            <a:ext cx="12240261" cy="2853023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692"/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32EA2C2B-085F-4980-9991-0667FCFE28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2" t="43381" r="2055" b="30312"/>
          <a:stretch>
            <a:fillRect/>
          </a:stretch>
        </p:blipFill>
        <p:spPr bwMode="auto">
          <a:xfrm>
            <a:off x="17781" y="4004978"/>
            <a:ext cx="12240259" cy="2853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D9A5F2B-13E2-46DC-B24D-3FFE6AC1A0F7}"/>
              </a:ext>
            </a:extLst>
          </p:cNvPr>
          <p:cNvSpPr/>
          <p:nvPr/>
        </p:nvSpPr>
        <p:spPr bwMode="hidden">
          <a:xfrm>
            <a:off x="9936481" y="2"/>
            <a:ext cx="1823720" cy="1316091"/>
          </a:xfrm>
          <a:prstGeom prst="rect">
            <a:avLst/>
          </a:prstGeom>
          <a:solidFill>
            <a:srgbClr val="862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692"/>
          </a:p>
        </p:txBody>
      </p:sp>
      <p:pic>
        <p:nvPicPr>
          <p:cNvPr id="9" name="Picture 55">
            <a:extLst>
              <a:ext uri="{FF2B5EF4-FFF2-40B4-BE49-F238E27FC236}">
                <a16:creationId xmlns:a16="http://schemas.microsoft.com/office/drawing/2014/main" id="{B97FE865-979E-4C2B-B726-37B9C5B137FF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8"/>
            <a:ext cx="1404619" cy="929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3856621D-F087-4BD8-BCB6-B504F6D151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96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11EB27E-19C8-42CB-AFC1-E0F729CE60D6}"/>
              </a:ext>
            </a:extLst>
          </p:cNvPr>
          <p:cNvSpPr txBox="1"/>
          <p:nvPr/>
        </p:nvSpPr>
        <p:spPr>
          <a:xfrm>
            <a:off x="566421" y="6308884"/>
            <a:ext cx="2687320" cy="96501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defTabSz="716176" eaLnBrk="1" hangingPunct="1">
              <a:spcBef>
                <a:spcPct val="20000"/>
              </a:spcBef>
              <a:buClr>
                <a:srgbClr val="D2002E"/>
              </a:buClr>
              <a:buFont typeface="Arial" charset="0"/>
              <a:buNone/>
              <a:defRPr/>
            </a:pPr>
            <a:r>
              <a:rPr lang="en-GB" sz="627" kern="0" dirty="0">
                <a:solidFill>
                  <a:schemeClr val="bg2"/>
                </a:solidFill>
                <a:latin typeface="Open Sans Regular" charset="0"/>
                <a:cs typeface="Open Sans Regular" charset="0"/>
              </a:rPr>
              <a:t>Copyright Prospect School</a:t>
            </a:r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566400" y="4005064"/>
            <a:ext cx="11040000" cy="919800"/>
          </a:xfrm>
        </p:spPr>
        <p:txBody>
          <a:bodyPr/>
          <a:lstStyle>
            <a:lvl1pPr>
              <a:lnSpc>
                <a:spcPct val="90000"/>
              </a:lnSpc>
              <a:tabLst>
                <a:tab pos="3163107" algn="l"/>
              </a:tabLst>
              <a:defRPr sz="2977" b="1" i="0" cap="none" baseline="0">
                <a:solidFill>
                  <a:schemeClr val="bg1"/>
                </a:solidFill>
                <a:latin typeface="Open Sans Regular" charset="0"/>
                <a:ea typeface="Open Sans Semibold" charset="0"/>
                <a:cs typeface="Open Sans Semibold" charset="0"/>
              </a:defRPr>
            </a:lvl1pPr>
          </a:lstStyle>
          <a:p>
            <a:pPr lvl="0"/>
            <a:r>
              <a:rPr lang="en-US" altLang="en-US" noProof="0"/>
              <a:t>Click to edit Master title style</a:t>
            </a:r>
            <a:endParaRPr lang="en-GB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2545871275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CF840B3-D60B-4BE1-86D5-860B8BAA7318}"/>
              </a:ext>
            </a:extLst>
          </p:cNvPr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692"/>
          </a:p>
        </p:txBody>
      </p:sp>
      <p:pic>
        <p:nvPicPr>
          <p:cNvPr id="5" name="Picture 55">
            <a:extLst>
              <a:ext uri="{FF2B5EF4-FFF2-40B4-BE49-F238E27FC236}">
                <a16:creationId xmlns:a16="http://schemas.microsoft.com/office/drawing/2014/main" id="{1D9CF834-14E6-4652-9F90-8889A271ADF3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8"/>
            <a:ext cx="1404619" cy="929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024BDCB3-27A9-4181-A6FF-EF7F4351C1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52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8022387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CA7E841-EE93-4FAC-8CF2-478A3EF2E7E0}"/>
              </a:ext>
            </a:extLst>
          </p:cNvPr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692"/>
          </a:p>
        </p:txBody>
      </p:sp>
      <p:pic>
        <p:nvPicPr>
          <p:cNvPr id="6" name="Picture 55">
            <a:extLst>
              <a:ext uri="{FF2B5EF4-FFF2-40B4-BE49-F238E27FC236}">
                <a16:creationId xmlns:a16="http://schemas.microsoft.com/office/drawing/2014/main" id="{028B398A-2F7C-45EE-A700-1E4CA0085300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8"/>
            <a:ext cx="1404619" cy="929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B0D8F3F1-2B13-4F84-8F2B-C479A6AABA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52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1"/>
          </p:nvPr>
        </p:nvSpPr>
        <p:spPr>
          <a:xfrm>
            <a:off x="566400" y="2214000"/>
            <a:ext cx="5184000" cy="432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6108437" y="2214000"/>
            <a:ext cx="5184000" cy="432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1315160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6F171AB-FDB5-43B6-B629-C7B8C27465C1}"/>
              </a:ext>
            </a:extLst>
          </p:cNvPr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692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1"/>
          </p:nvPr>
        </p:nvSpPr>
        <p:spPr>
          <a:xfrm>
            <a:off x="566400" y="476672"/>
            <a:ext cx="11040000" cy="5904656"/>
          </a:xfrm>
        </p:spPr>
        <p:txBody>
          <a:bodyPr/>
          <a:lstStyle>
            <a:lvl1pPr>
              <a:buClr>
                <a:srgbClr val="862633"/>
              </a:buClr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Slide Number Placeholder 1">
            <a:extLst>
              <a:ext uri="{FF2B5EF4-FFF2-40B4-BE49-F238E27FC236}">
                <a16:creationId xmlns:a16="http://schemas.microsoft.com/office/drawing/2014/main" id="{AFF0982E-D2A6-4FA9-A6B2-2E4954637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+mn-lt"/>
              </a:defRPr>
            </a:lvl1pPr>
          </a:lstStyle>
          <a:p>
            <a:pPr>
              <a:defRPr/>
            </a:pPr>
            <a:fld id="{5CCDE8A9-5D37-4FE3-A985-43919069C832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9161559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(colou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09CEE3E-7778-445C-8590-D757C725BA2B}"/>
              </a:ext>
            </a:extLst>
          </p:cNvPr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rgbClr val="862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692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7F23A0D-20E8-4091-A7FD-81F324F8CB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85422" y="-3151456"/>
            <a:ext cx="184731" cy="38164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 sz="2000">
                <a:solidFill>
                  <a:schemeClr val="tx2"/>
                </a:solidFill>
                <a:latin typeface="Effra"/>
              </a:defRPr>
            </a:lvl1pPr>
            <a:lvl2pPr marL="742950" indent="-285750">
              <a:defRPr sz="2000">
                <a:solidFill>
                  <a:schemeClr val="tx2"/>
                </a:solidFill>
                <a:latin typeface="Effra"/>
              </a:defRPr>
            </a:lvl2pPr>
            <a:lvl3pPr marL="1143000" indent="-228600">
              <a:defRPr sz="2000">
                <a:solidFill>
                  <a:schemeClr val="tx2"/>
                </a:solidFill>
                <a:latin typeface="Effra"/>
              </a:defRPr>
            </a:lvl3pPr>
            <a:lvl4pPr marL="1600200" indent="-228600">
              <a:defRPr sz="2000">
                <a:solidFill>
                  <a:schemeClr val="tx2"/>
                </a:solidFill>
                <a:latin typeface="Effra"/>
              </a:defRPr>
            </a:lvl4pPr>
            <a:lvl5pPr marL="2057400" indent="-228600">
              <a:defRPr sz="2000">
                <a:solidFill>
                  <a:schemeClr val="tx2"/>
                </a:solidFill>
                <a:latin typeface="Effra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9pPr>
          </a:lstStyle>
          <a:p>
            <a:pPr eaLnBrk="1" hangingPunct="1">
              <a:defRPr/>
            </a:pPr>
            <a:endParaRPr lang="en-US" altLang="en-US" sz="1880"/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6142AFBF-39E4-4C42-9E20-DC45147F74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52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ontent Placeholder 5"/>
          <p:cNvSpPr>
            <a:spLocks noGrp="1"/>
          </p:cNvSpPr>
          <p:nvPr>
            <p:ph sz="quarter" idx="11"/>
          </p:nvPr>
        </p:nvSpPr>
        <p:spPr>
          <a:xfrm>
            <a:off x="566400" y="476672"/>
            <a:ext cx="11040000" cy="5904656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539386DA-8746-4603-8BB5-AFB4F6090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+mn-lt"/>
              </a:defRPr>
            </a:lvl1pPr>
          </a:lstStyle>
          <a:p>
            <a:pPr>
              <a:defRPr/>
            </a:pPr>
            <a:fld id="{5CCDE8A9-5D37-4FE3-A985-43919069C832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7362092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Image and subtitle (Colou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5">
            <a:extLst>
              <a:ext uri="{FF2B5EF4-FFF2-40B4-BE49-F238E27FC236}">
                <a16:creationId xmlns:a16="http://schemas.microsoft.com/office/drawing/2014/main" id="{CC1E11E4-BF4C-47F5-97F1-91C7E6DB3FAB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3">
            <a:extLst>
              <a:ext uri="{FF2B5EF4-FFF2-40B4-BE49-F238E27FC236}">
                <a16:creationId xmlns:a16="http://schemas.microsoft.com/office/drawing/2014/main" id="{DDE444B7-8B06-4919-8A25-1683591E5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BD121DF-3BA6-48D6-969A-C1C94DB9F034}"/>
              </a:ext>
            </a:extLst>
          </p:cNvPr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rgbClr val="862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692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0" y="1"/>
            <a:ext cx="12192000" cy="56642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 lv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335360" y="5785869"/>
            <a:ext cx="11425269" cy="955498"/>
          </a:xfrm>
        </p:spPr>
        <p:txBody>
          <a:bodyPr wrap="square" anchor="t"/>
          <a:lstStyle>
            <a:lvl1pPr>
              <a:lnSpc>
                <a:spcPct val="80000"/>
              </a:lnSpc>
              <a:defRPr sz="2193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B3B3FFE1-619B-40E1-8CCC-59040DC93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5CCDE8A9-5D37-4FE3-A985-43919069C832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2389512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Image and subtitle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5">
            <a:extLst>
              <a:ext uri="{FF2B5EF4-FFF2-40B4-BE49-F238E27FC236}">
                <a16:creationId xmlns:a16="http://schemas.microsoft.com/office/drawing/2014/main" id="{A0B9D370-7AB9-4CDC-98C0-6B4D3F9798A1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3">
            <a:extLst>
              <a:ext uri="{FF2B5EF4-FFF2-40B4-BE49-F238E27FC236}">
                <a16:creationId xmlns:a16="http://schemas.microsoft.com/office/drawing/2014/main" id="{86BC90F8-56E9-4FFD-98CD-BDB534A85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649F526-DA56-4E48-98C1-2A0F0F011371}"/>
              </a:ext>
            </a:extLst>
          </p:cNvPr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692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0" y="1"/>
            <a:ext cx="12192000" cy="56642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 lv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335360" y="5785869"/>
            <a:ext cx="11425269" cy="955498"/>
          </a:xfrm>
        </p:spPr>
        <p:txBody>
          <a:bodyPr wrap="square" anchor="t"/>
          <a:lstStyle>
            <a:lvl1pPr>
              <a:lnSpc>
                <a:spcPct val="80000"/>
              </a:lnSpc>
              <a:defRPr sz="219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9AFAE5D3-C45C-4E8D-AFFC-FFB68B32F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5CCDE8A9-5D37-4FE3-A985-43919069C832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3792754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Image and subtitle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5">
            <a:extLst>
              <a:ext uri="{FF2B5EF4-FFF2-40B4-BE49-F238E27FC236}">
                <a16:creationId xmlns:a16="http://schemas.microsoft.com/office/drawing/2014/main" id="{386A156E-5E9D-4E8E-A61B-66F1E8E69ABB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3">
            <a:extLst>
              <a:ext uri="{FF2B5EF4-FFF2-40B4-BE49-F238E27FC236}">
                <a16:creationId xmlns:a16="http://schemas.microsoft.com/office/drawing/2014/main" id="{E4B1F86B-1D3A-4037-8223-8ADA0572E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D6D6407-BE03-4FF2-86CB-637353801763}"/>
              </a:ext>
            </a:extLst>
          </p:cNvPr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692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0" y="1"/>
            <a:ext cx="12192000" cy="56642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 lv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35360" y="5785869"/>
            <a:ext cx="11425269" cy="955498"/>
          </a:xfrm>
        </p:spPr>
        <p:txBody>
          <a:bodyPr wrap="square" anchor="t"/>
          <a:lstStyle>
            <a:lvl1pPr>
              <a:lnSpc>
                <a:spcPct val="80000"/>
              </a:lnSpc>
              <a:defRPr sz="2193" baseline="0">
                <a:solidFill>
                  <a:srgbClr val="86263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466E7A46-0726-4215-B269-A30D10794B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5CCDE8A9-5D37-4FE3-A985-43919069C832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0044473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Image and sidebar (Re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5">
            <a:extLst>
              <a:ext uri="{FF2B5EF4-FFF2-40B4-BE49-F238E27FC236}">
                <a16:creationId xmlns:a16="http://schemas.microsoft.com/office/drawing/2014/main" id="{528A325A-1046-441C-8DA2-B080E10C9C04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3">
            <a:extLst>
              <a:ext uri="{FF2B5EF4-FFF2-40B4-BE49-F238E27FC236}">
                <a16:creationId xmlns:a16="http://schemas.microsoft.com/office/drawing/2014/main" id="{D3B05422-E70F-4484-92E3-99AB12431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5">
            <a:extLst>
              <a:ext uri="{FF2B5EF4-FFF2-40B4-BE49-F238E27FC236}">
                <a16:creationId xmlns:a16="http://schemas.microsoft.com/office/drawing/2014/main" id="{406C4163-1C52-4502-AF49-F34EBAB9D9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8000" y="1"/>
            <a:ext cx="4061461" cy="6877399"/>
          </a:xfrm>
          <a:prstGeom prst="rect">
            <a:avLst/>
          </a:prstGeom>
          <a:solidFill>
            <a:srgbClr val="862633"/>
          </a:solidFill>
          <a:ln>
            <a:noFill/>
          </a:ln>
        </p:spPr>
        <p:txBody>
          <a:bodyPr lIns="71624" tIns="35812" rIns="71624" bIns="35812" anchor="ctr"/>
          <a:lstStyle>
            <a:lvl1pPr defTabSz="760413">
              <a:defRPr sz="2000">
                <a:solidFill>
                  <a:schemeClr val="tx2"/>
                </a:solidFill>
                <a:latin typeface="Effra"/>
              </a:defRPr>
            </a:lvl1pPr>
            <a:lvl2pPr marL="742950" indent="-285750" defTabSz="760413">
              <a:defRPr sz="2000">
                <a:solidFill>
                  <a:schemeClr val="tx2"/>
                </a:solidFill>
                <a:latin typeface="Effra"/>
              </a:defRPr>
            </a:lvl2pPr>
            <a:lvl3pPr marL="1143000" indent="-228600" defTabSz="760413">
              <a:defRPr sz="2000">
                <a:solidFill>
                  <a:schemeClr val="tx2"/>
                </a:solidFill>
                <a:latin typeface="Effra"/>
              </a:defRPr>
            </a:lvl3pPr>
            <a:lvl4pPr marL="1600200" indent="-228600" defTabSz="760413">
              <a:defRPr sz="2000">
                <a:solidFill>
                  <a:schemeClr val="tx2"/>
                </a:solidFill>
                <a:latin typeface="Effra"/>
              </a:defRPr>
            </a:lvl4pPr>
            <a:lvl5pPr marL="2057400" indent="-228600" defTabSz="760413">
              <a:defRPr sz="2000">
                <a:solidFill>
                  <a:schemeClr val="tx2"/>
                </a:solidFill>
                <a:latin typeface="Effra"/>
              </a:defRPr>
            </a:lvl5pPr>
            <a:lvl6pPr marL="25146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6pPr>
            <a:lvl7pPr marL="29718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7pPr>
            <a:lvl8pPr marL="34290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8pPr>
            <a:lvl9pPr marL="38862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9pPr>
          </a:lstStyle>
          <a:p>
            <a:pPr eaLnBrk="1" hangingPunct="1">
              <a:defRPr/>
            </a:pPr>
            <a:endParaRPr lang="en-US" altLang="en-US" sz="1880">
              <a:solidFill>
                <a:schemeClr val="bg1"/>
              </a:solidFill>
            </a:endParaRPr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2" y="1"/>
            <a:ext cx="8127693" cy="68774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 lv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400256" y="332656"/>
            <a:ext cx="3456384" cy="1730144"/>
          </a:xfrm>
        </p:spPr>
        <p:txBody>
          <a:bodyPr wrap="square"/>
          <a:lstStyle>
            <a:lvl1pPr>
              <a:lnSpc>
                <a:spcPct val="80000"/>
              </a:lnSpc>
              <a:defRPr sz="2193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8400256" y="2214000"/>
            <a:ext cx="3456384" cy="396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AF292F84-B8CC-410A-A4C9-967BA6688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5CCDE8A9-5D37-4FE3-A985-43919069C832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5767021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Image and sidebar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5">
            <a:extLst>
              <a:ext uri="{FF2B5EF4-FFF2-40B4-BE49-F238E27FC236}">
                <a16:creationId xmlns:a16="http://schemas.microsoft.com/office/drawing/2014/main" id="{3BE54815-CF84-4DB7-A323-536EEBE9DB64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3">
            <a:extLst>
              <a:ext uri="{FF2B5EF4-FFF2-40B4-BE49-F238E27FC236}">
                <a16:creationId xmlns:a16="http://schemas.microsoft.com/office/drawing/2014/main" id="{AA4F97DA-AC65-4F78-84FD-630149A785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5">
            <a:extLst>
              <a:ext uri="{FF2B5EF4-FFF2-40B4-BE49-F238E27FC236}">
                <a16:creationId xmlns:a16="http://schemas.microsoft.com/office/drawing/2014/main" id="{8C081E2B-F866-4A4F-84B6-5BCF4A2E8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8000" y="1"/>
            <a:ext cx="4061461" cy="68773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lIns="71624" tIns="35812" rIns="71624" bIns="35812" anchor="ctr"/>
          <a:lstStyle>
            <a:lvl1pPr defTabSz="760413">
              <a:defRPr sz="2000">
                <a:solidFill>
                  <a:schemeClr val="tx2"/>
                </a:solidFill>
                <a:latin typeface="Effra"/>
              </a:defRPr>
            </a:lvl1pPr>
            <a:lvl2pPr marL="742950" indent="-285750" defTabSz="760413">
              <a:defRPr sz="2000">
                <a:solidFill>
                  <a:schemeClr val="tx2"/>
                </a:solidFill>
                <a:latin typeface="Effra"/>
              </a:defRPr>
            </a:lvl2pPr>
            <a:lvl3pPr marL="1143000" indent="-228600" defTabSz="760413">
              <a:defRPr sz="2000">
                <a:solidFill>
                  <a:schemeClr val="tx2"/>
                </a:solidFill>
                <a:latin typeface="Effra"/>
              </a:defRPr>
            </a:lvl3pPr>
            <a:lvl4pPr marL="1600200" indent="-228600" defTabSz="760413">
              <a:defRPr sz="2000">
                <a:solidFill>
                  <a:schemeClr val="tx2"/>
                </a:solidFill>
                <a:latin typeface="Effra"/>
              </a:defRPr>
            </a:lvl4pPr>
            <a:lvl5pPr marL="2057400" indent="-228600" defTabSz="760413">
              <a:defRPr sz="2000">
                <a:solidFill>
                  <a:schemeClr val="tx2"/>
                </a:solidFill>
                <a:latin typeface="Effra"/>
              </a:defRPr>
            </a:lvl5pPr>
            <a:lvl6pPr marL="25146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6pPr>
            <a:lvl7pPr marL="29718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7pPr>
            <a:lvl8pPr marL="34290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8pPr>
            <a:lvl9pPr marL="38862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9pPr>
          </a:lstStyle>
          <a:p>
            <a:pPr eaLnBrk="1" hangingPunct="1">
              <a:defRPr/>
            </a:pPr>
            <a:endParaRPr lang="en-US" altLang="en-US" sz="1880">
              <a:solidFill>
                <a:schemeClr val="bg1"/>
              </a:solidFill>
            </a:endParaRPr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2" y="1"/>
            <a:ext cx="8127693" cy="68774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 lv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400256" y="332656"/>
            <a:ext cx="3456384" cy="1730144"/>
          </a:xfrm>
        </p:spPr>
        <p:txBody>
          <a:bodyPr wrap="square"/>
          <a:lstStyle>
            <a:lvl1pPr>
              <a:lnSpc>
                <a:spcPct val="80000"/>
              </a:lnSpc>
              <a:defRPr sz="2193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8400256" y="2214000"/>
            <a:ext cx="3456384" cy="396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500862DD-5C2F-49C1-883B-F5D6316C9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5CCDE8A9-5D37-4FE3-A985-43919069C832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9730619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Image and sidebar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5">
            <a:extLst>
              <a:ext uri="{FF2B5EF4-FFF2-40B4-BE49-F238E27FC236}">
                <a16:creationId xmlns:a16="http://schemas.microsoft.com/office/drawing/2014/main" id="{BC0AE504-E086-4700-ADE4-48C0B3399436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3">
            <a:extLst>
              <a:ext uri="{FF2B5EF4-FFF2-40B4-BE49-F238E27FC236}">
                <a16:creationId xmlns:a16="http://schemas.microsoft.com/office/drawing/2014/main" id="{118B18C5-BAD8-4D51-B86D-2C95F36E74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5">
            <a:extLst>
              <a:ext uri="{FF2B5EF4-FFF2-40B4-BE49-F238E27FC236}">
                <a16:creationId xmlns:a16="http://schemas.microsoft.com/office/drawing/2014/main" id="{55312629-1ABC-4DC2-A410-8C53C0CE1F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8000" y="1"/>
            <a:ext cx="4061461" cy="68773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lIns="71624" tIns="35812" rIns="71624" bIns="35812" anchor="ctr"/>
          <a:lstStyle>
            <a:lvl1pPr defTabSz="760413">
              <a:defRPr sz="2000">
                <a:solidFill>
                  <a:schemeClr val="tx2"/>
                </a:solidFill>
                <a:latin typeface="Effra"/>
              </a:defRPr>
            </a:lvl1pPr>
            <a:lvl2pPr marL="742950" indent="-285750" defTabSz="760413">
              <a:defRPr sz="2000">
                <a:solidFill>
                  <a:schemeClr val="tx2"/>
                </a:solidFill>
                <a:latin typeface="Effra"/>
              </a:defRPr>
            </a:lvl2pPr>
            <a:lvl3pPr marL="1143000" indent="-228600" defTabSz="760413">
              <a:defRPr sz="2000">
                <a:solidFill>
                  <a:schemeClr val="tx2"/>
                </a:solidFill>
                <a:latin typeface="Effra"/>
              </a:defRPr>
            </a:lvl3pPr>
            <a:lvl4pPr marL="1600200" indent="-228600" defTabSz="760413">
              <a:defRPr sz="2000">
                <a:solidFill>
                  <a:schemeClr val="tx2"/>
                </a:solidFill>
                <a:latin typeface="Effra"/>
              </a:defRPr>
            </a:lvl4pPr>
            <a:lvl5pPr marL="2057400" indent="-228600" defTabSz="760413">
              <a:defRPr sz="2000">
                <a:solidFill>
                  <a:schemeClr val="tx2"/>
                </a:solidFill>
                <a:latin typeface="Effra"/>
              </a:defRPr>
            </a:lvl5pPr>
            <a:lvl6pPr marL="25146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6pPr>
            <a:lvl7pPr marL="29718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7pPr>
            <a:lvl8pPr marL="34290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8pPr>
            <a:lvl9pPr marL="38862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9pPr>
          </a:lstStyle>
          <a:p>
            <a:pPr eaLnBrk="1" hangingPunct="1">
              <a:defRPr/>
            </a:pPr>
            <a:endParaRPr lang="en-US" altLang="en-US" sz="1880">
              <a:solidFill>
                <a:schemeClr val="bg1"/>
              </a:solidFill>
            </a:endParaRPr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2" y="1"/>
            <a:ext cx="8127693" cy="68774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 lv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400256" y="332656"/>
            <a:ext cx="3456384" cy="1730144"/>
          </a:xfrm>
        </p:spPr>
        <p:txBody>
          <a:bodyPr wrap="square"/>
          <a:lstStyle>
            <a:lvl1pPr>
              <a:lnSpc>
                <a:spcPct val="80000"/>
              </a:lnSpc>
              <a:defRPr sz="2193">
                <a:solidFill>
                  <a:srgbClr val="86263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8400256" y="2214000"/>
            <a:ext cx="3456384" cy="3960000"/>
          </a:xfrm>
        </p:spPr>
        <p:txBody>
          <a:bodyPr/>
          <a:lstStyle>
            <a:lvl1pPr marL="140979" marR="0" indent="-140979" algn="l" defTabSz="716176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862633"/>
              </a:buClr>
              <a:buSzTx/>
              <a:buFont typeface="Arial" charset="0"/>
              <a:buChar char="•"/>
              <a:tabLst/>
              <a:defRPr lang="en-GB" sz="1567" b="0" i="0" baseline="0" dirty="0">
                <a:solidFill>
                  <a:schemeClr val="tx2"/>
                </a:solidFill>
                <a:latin typeface="Open Sans Regular" charset="0"/>
                <a:ea typeface="+mn-ea"/>
                <a:cs typeface="Open Sans Regular" charset="0"/>
              </a:defRPr>
            </a:lvl1pPr>
            <a:lvl2pPr marL="140979" marR="0" indent="-140979" algn="l" defTabSz="716176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63656A"/>
              </a:buClr>
              <a:buSzTx/>
              <a:buFont typeface="Effra" panose="020B0603020203020204" pitchFamily="34" charset="0"/>
              <a:buChar char="•"/>
              <a:tabLst/>
              <a:defRPr>
                <a:solidFill>
                  <a:schemeClr val="tx2"/>
                </a:solidFill>
              </a:defRPr>
            </a:lvl2pPr>
            <a:lvl3pPr marL="140979" marR="0" indent="-140979" algn="l" defTabSz="716176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Effra" panose="020B0603020203020204" pitchFamily="34" charset="0"/>
              <a:buChar char="•"/>
              <a:tabLst/>
              <a:defRPr>
                <a:solidFill>
                  <a:schemeClr val="tx2"/>
                </a:solidFill>
              </a:defRPr>
            </a:lvl3pPr>
            <a:lvl4pPr marL="140979" marR="0" indent="-140979" algn="l" defTabSz="716176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Effra" panose="020B0603020203020204" pitchFamily="34" charset="0"/>
              <a:buChar char="&gt;"/>
              <a:tabLst/>
              <a:defRPr>
                <a:solidFill>
                  <a:schemeClr val="tx2"/>
                </a:solidFill>
              </a:defRPr>
            </a:lvl4pPr>
            <a:lvl5pPr marL="140979" marR="0" indent="-140979" algn="l" defTabSz="716176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Effra" panose="020B0603020203020204" pitchFamily="34" charset="0"/>
              <a:buChar char="-"/>
              <a:tabLst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6B013B57-1EA7-43E0-8CD0-57829AD71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5CCDE8A9-5D37-4FE3-A985-43919069C832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6613896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B4D61-F104-2846-A5CB-BB8C3F61A714}" type="datetimeFigureOut">
              <a:rPr lang="en-US" smtClean="0"/>
              <a:t>7/7/2022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3F76F-AB0A-B347-A379-3600DA5D2B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2748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6263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1"/>
          </p:nvPr>
        </p:nvSpPr>
        <p:spPr>
          <a:xfrm>
            <a:off x="566400" y="2214000"/>
            <a:ext cx="5184000" cy="4320000"/>
          </a:xfrm>
        </p:spPr>
        <p:txBody>
          <a:bodyPr/>
          <a:lstStyle>
            <a:lvl1pPr>
              <a:buClr>
                <a:srgbClr val="862633"/>
              </a:buClr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2"/>
          </p:nvPr>
        </p:nvSpPr>
        <p:spPr>
          <a:xfrm>
            <a:off x="6108437" y="2214001"/>
            <a:ext cx="5184000" cy="3903299"/>
          </a:xfrm>
        </p:spPr>
        <p:txBody>
          <a:bodyPr/>
          <a:lstStyle>
            <a:lvl1pPr>
              <a:buClr>
                <a:srgbClr val="862633"/>
              </a:buClr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4019266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 i="0" cap="none" baseline="0">
                <a:solidFill>
                  <a:srgbClr val="862633"/>
                </a:solidFill>
                <a:latin typeface="Open Sans Regular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862633"/>
              </a:buClr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4180796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1_Title Slide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5">
            <a:extLst>
              <a:ext uri="{FF2B5EF4-FFF2-40B4-BE49-F238E27FC236}">
                <a16:creationId xmlns:a16="http://schemas.microsoft.com/office/drawing/2014/main" id="{7A538D01-A6B8-4D73-9DC9-56E67D8F4726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3">
            <a:extLst>
              <a:ext uri="{FF2B5EF4-FFF2-40B4-BE49-F238E27FC236}">
                <a16:creationId xmlns:a16="http://schemas.microsoft.com/office/drawing/2014/main" id="{F8B1BD5D-C84F-4649-8918-D9C1F92A82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Placeholder 1">
            <a:extLst>
              <a:ext uri="{FF2B5EF4-FFF2-40B4-BE49-F238E27FC236}">
                <a16:creationId xmlns:a16="http://schemas.microsoft.com/office/drawing/2014/main" id="{01CC3279-BBA4-40F2-88E9-21A4146563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" t="16820" r="-101" b="-16820"/>
          <a:stretch>
            <a:fillRect/>
          </a:stretch>
        </p:blipFill>
        <p:spPr bwMode="auto">
          <a:xfrm>
            <a:off x="0" y="1"/>
            <a:ext cx="12240261" cy="8256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465E379-CE4C-4BEC-9D1B-0918E27DCF34}"/>
              </a:ext>
            </a:extLst>
          </p:cNvPr>
          <p:cNvSpPr/>
          <p:nvPr/>
        </p:nvSpPr>
        <p:spPr bwMode="hidden">
          <a:xfrm>
            <a:off x="0" y="4004978"/>
            <a:ext cx="12240261" cy="2853023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567"/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6110E293-122E-4EB4-BC2E-3C1C992972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2" t="43381" r="2055" b="30312"/>
          <a:stretch>
            <a:fillRect/>
          </a:stretch>
        </p:blipFill>
        <p:spPr bwMode="auto">
          <a:xfrm>
            <a:off x="17781" y="4004978"/>
            <a:ext cx="12240259" cy="2853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C45C1AF-7FFD-4C7A-8D45-0E8AA4F07757}"/>
              </a:ext>
            </a:extLst>
          </p:cNvPr>
          <p:cNvSpPr/>
          <p:nvPr/>
        </p:nvSpPr>
        <p:spPr bwMode="hidden">
          <a:xfrm>
            <a:off x="9936481" y="2"/>
            <a:ext cx="1823720" cy="1316091"/>
          </a:xfrm>
          <a:prstGeom prst="rect">
            <a:avLst/>
          </a:prstGeom>
          <a:solidFill>
            <a:srgbClr val="862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567"/>
          </a:p>
        </p:txBody>
      </p:sp>
      <p:pic>
        <p:nvPicPr>
          <p:cNvPr id="9" name="Picture 55">
            <a:extLst>
              <a:ext uri="{FF2B5EF4-FFF2-40B4-BE49-F238E27FC236}">
                <a16:creationId xmlns:a16="http://schemas.microsoft.com/office/drawing/2014/main" id="{F973AD25-94EB-4860-87D6-FB3084BEA3C0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8"/>
            <a:ext cx="1404619" cy="929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0AA64E4D-ABAD-44C3-9DE1-C0C5039CA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96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9BA715A-29D7-42A5-A4DB-DDE781E8E95C}"/>
              </a:ext>
            </a:extLst>
          </p:cNvPr>
          <p:cNvSpPr txBox="1"/>
          <p:nvPr/>
        </p:nvSpPr>
        <p:spPr>
          <a:xfrm>
            <a:off x="566421" y="6308884"/>
            <a:ext cx="2687320" cy="96501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defTabSz="716176" eaLnBrk="1" hangingPunct="1">
              <a:spcBef>
                <a:spcPct val="20000"/>
              </a:spcBef>
              <a:buClr>
                <a:srgbClr val="D2002E"/>
              </a:buClr>
              <a:buFont typeface="Arial" charset="0"/>
              <a:buNone/>
              <a:defRPr/>
            </a:pPr>
            <a:r>
              <a:rPr lang="en-GB" sz="627" kern="0" dirty="0">
                <a:solidFill>
                  <a:schemeClr val="bg2"/>
                </a:solidFill>
                <a:latin typeface="Open Sans Regular" charset="0"/>
                <a:cs typeface="Open Sans Regular" charset="0"/>
              </a:rPr>
              <a:t>Copyright Prospect School</a:t>
            </a:r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566400" y="4005064"/>
            <a:ext cx="11040000" cy="919800"/>
          </a:xfrm>
        </p:spPr>
        <p:txBody>
          <a:bodyPr/>
          <a:lstStyle>
            <a:lvl1pPr>
              <a:lnSpc>
                <a:spcPct val="90000"/>
              </a:lnSpc>
              <a:tabLst>
                <a:tab pos="3163107" algn="l"/>
              </a:tabLst>
              <a:defRPr sz="2977" b="1" i="0" cap="none" baseline="0">
                <a:solidFill>
                  <a:schemeClr val="bg1"/>
                </a:solidFill>
                <a:latin typeface="Open Sans Regular" charset="0"/>
                <a:ea typeface="Open Sans Semibold" charset="0"/>
                <a:cs typeface="Open Sans Semibold" charset="0"/>
              </a:defRPr>
            </a:lvl1pPr>
          </a:lstStyle>
          <a:p>
            <a:pPr lvl="0"/>
            <a:r>
              <a:rPr lang="en-US" altLang="en-US" noProof="0"/>
              <a:t>Click to edit Master title style</a:t>
            </a:r>
            <a:endParaRPr lang="en-GB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1725351312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D5AE40A-91D4-4149-AFFD-2378788982B7}"/>
              </a:ext>
            </a:extLst>
          </p:cNvPr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567"/>
          </a:p>
        </p:txBody>
      </p:sp>
      <p:pic>
        <p:nvPicPr>
          <p:cNvPr id="5" name="Picture 55">
            <a:extLst>
              <a:ext uri="{FF2B5EF4-FFF2-40B4-BE49-F238E27FC236}">
                <a16:creationId xmlns:a16="http://schemas.microsoft.com/office/drawing/2014/main" id="{40F03876-CBEC-4682-B9EB-7BBEAED2720B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8"/>
            <a:ext cx="1404619" cy="929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6D74B0EE-A720-48B6-BC71-5EE3E82B7B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52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3869381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6E911EB-6853-4D86-B1AF-007005D5DB8A}"/>
              </a:ext>
            </a:extLst>
          </p:cNvPr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567"/>
          </a:p>
        </p:txBody>
      </p:sp>
      <p:pic>
        <p:nvPicPr>
          <p:cNvPr id="6" name="Picture 55">
            <a:extLst>
              <a:ext uri="{FF2B5EF4-FFF2-40B4-BE49-F238E27FC236}">
                <a16:creationId xmlns:a16="http://schemas.microsoft.com/office/drawing/2014/main" id="{31F571D0-D94A-4D59-A737-64A84FD39EC2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8"/>
            <a:ext cx="1404619" cy="929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8E018E7F-9CF3-490F-9FF6-DDFBCC0FB6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52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1"/>
          </p:nvPr>
        </p:nvSpPr>
        <p:spPr>
          <a:xfrm>
            <a:off x="566400" y="2214000"/>
            <a:ext cx="5184000" cy="432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6108437" y="2214000"/>
            <a:ext cx="5184000" cy="432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5620308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F09FCEE-F423-4522-B065-2D2443B6AD09}"/>
              </a:ext>
            </a:extLst>
          </p:cNvPr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567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1"/>
          </p:nvPr>
        </p:nvSpPr>
        <p:spPr>
          <a:xfrm>
            <a:off x="566400" y="476672"/>
            <a:ext cx="11040000" cy="5904656"/>
          </a:xfrm>
        </p:spPr>
        <p:txBody>
          <a:bodyPr/>
          <a:lstStyle>
            <a:lvl1pPr>
              <a:buClr>
                <a:srgbClr val="862633"/>
              </a:buClr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Slide Number Placeholder 1">
            <a:extLst>
              <a:ext uri="{FF2B5EF4-FFF2-40B4-BE49-F238E27FC236}">
                <a16:creationId xmlns:a16="http://schemas.microsoft.com/office/drawing/2014/main" id="{735D74C1-38BE-43B8-8504-3CC6382938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+mn-lt"/>
              </a:defRPr>
            </a:lvl1pPr>
          </a:lstStyle>
          <a:p>
            <a:pPr>
              <a:defRPr/>
            </a:pPr>
            <a:fld id="{CEBBF818-6EC9-40FE-AA32-19ABA597F7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73350277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(colou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C2AC8E-F5CA-4063-9CA4-22EB01DCE5B1}"/>
              </a:ext>
            </a:extLst>
          </p:cNvPr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rgbClr val="862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567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49EDE2-58F3-4DAA-ABDE-C7B25DB994DA}"/>
              </a:ext>
            </a:extLst>
          </p:cNvPr>
          <p:cNvSpPr txBox="1"/>
          <p:nvPr/>
        </p:nvSpPr>
        <p:spPr>
          <a:xfrm>
            <a:off x="12885422" y="-3151456"/>
            <a:ext cx="184731" cy="33348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endParaRPr lang="en-US" sz="1567" dirty="0">
              <a:latin typeface="+mn-lt"/>
            </a:endParaRPr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6BDB3EF0-7DDA-4931-9B5E-423CE9145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52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ontent Placeholder 5"/>
          <p:cNvSpPr>
            <a:spLocks noGrp="1"/>
          </p:cNvSpPr>
          <p:nvPr>
            <p:ph sz="quarter" idx="11"/>
          </p:nvPr>
        </p:nvSpPr>
        <p:spPr>
          <a:xfrm>
            <a:off x="566400" y="476672"/>
            <a:ext cx="11040000" cy="5904656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E01B32F0-AB0E-4DAE-A61E-A2A39CD92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+mn-lt"/>
              </a:defRPr>
            </a:lvl1pPr>
          </a:lstStyle>
          <a:p>
            <a:pPr>
              <a:defRPr/>
            </a:pPr>
            <a:fld id="{6F3BFD88-9FF9-4379-A0E3-64486733496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17589104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Image and subtitle (Colou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5">
            <a:extLst>
              <a:ext uri="{FF2B5EF4-FFF2-40B4-BE49-F238E27FC236}">
                <a16:creationId xmlns:a16="http://schemas.microsoft.com/office/drawing/2014/main" id="{5A223188-7D18-4294-93F0-91F23C7A0342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3">
            <a:extLst>
              <a:ext uri="{FF2B5EF4-FFF2-40B4-BE49-F238E27FC236}">
                <a16:creationId xmlns:a16="http://schemas.microsoft.com/office/drawing/2014/main" id="{C8874E1E-B8EB-45B5-AB0C-57826FE55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21B0733-D99E-4F56-80DC-153B4FE5EF66}"/>
              </a:ext>
            </a:extLst>
          </p:cNvPr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rgbClr val="862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567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0" y="1"/>
            <a:ext cx="12192000" cy="56642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 lv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335360" y="5785869"/>
            <a:ext cx="11425269" cy="955498"/>
          </a:xfrm>
        </p:spPr>
        <p:txBody>
          <a:bodyPr wrap="square" anchor="t"/>
          <a:lstStyle>
            <a:lvl1pPr>
              <a:lnSpc>
                <a:spcPct val="80000"/>
              </a:lnSpc>
              <a:defRPr sz="2193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B8815F62-F302-4707-8E1A-2840D6ED9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2001364C-B24C-48DA-B996-48CCEA5CF14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5160826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Image and subtitle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5">
            <a:extLst>
              <a:ext uri="{FF2B5EF4-FFF2-40B4-BE49-F238E27FC236}">
                <a16:creationId xmlns:a16="http://schemas.microsoft.com/office/drawing/2014/main" id="{0259C176-3EED-4F37-B07E-FB6FEE59CE5E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3">
            <a:extLst>
              <a:ext uri="{FF2B5EF4-FFF2-40B4-BE49-F238E27FC236}">
                <a16:creationId xmlns:a16="http://schemas.microsoft.com/office/drawing/2014/main" id="{AFC61E22-D63A-4A50-9CE0-9F880FFCC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088867B-F1F9-402E-B916-4C4D18AA5F24}"/>
              </a:ext>
            </a:extLst>
          </p:cNvPr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567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0" y="1"/>
            <a:ext cx="12192000" cy="56642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 lv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335360" y="5785869"/>
            <a:ext cx="11425269" cy="955498"/>
          </a:xfrm>
        </p:spPr>
        <p:txBody>
          <a:bodyPr wrap="square" anchor="t"/>
          <a:lstStyle>
            <a:lvl1pPr>
              <a:lnSpc>
                <a:spcPct val="80000"/>
              </a:lnSpc>
              <a:defRPr sz="219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69704BDA-629C-4131-BE26-C2D941EFC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F5C6E77B-8758-420E-BFD8-52ED8B30570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76558104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Image and subtitle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5">
            <a:extLst>
              <a:ext uri="{FF2B5EF4-FFF2-40B4-BE49-F238E27FC236}">
                <a16:creationId xmlns:a16="http://schemas.microsoft.com/office/drawing/2014/main" id="{DEDDD03C-90F5-452C-88C2-5A8CAA8D9DEC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3">
            <a:extLst>
              <a:ext uri="{FF2B5EF4-FFF2-40B4-BE49-F238E27FC236}">
                <a16:creationId xmlns:a16="http://schemas.microsoft.com/office/drawing/2014/main" id="{1E8F70A2-1EAC-4FFE-8CF2-A2DF86AD0E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40C546E-9553-46D8-91D8-B8B6754FA33B}"/>
              </a:ext>
            </a:extLst>
          </p:cNvPr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567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0" y="1"/>
            <a:ext cx="12192000" cy="56642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 lv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35360" y="5785869"/>
            <a:ext cx="11425269" cy="955498"/>
          </a:xfrm>
        </p:spPr>
        <p:txBody>
          <a:bodyPr wrap="square" anchor="t"/>
          <a:lstStyle>
            <a:lvl1pPr>
              <a:lnSpc>
                <a:spcPct val="80000"/>
              </a:lnSpc>
              <a:defRPr sz="2193" baseline="0">
                <a:solidFill>
                  <a:srgbClr val="86263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76D9FB32-3142-4AA6-9784-8FDC97C74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142B20D7-038F-43C0-BE7B-ED95FC5A861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72198859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Image and sidebar (Re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5">
            <a:extLst>
              <a:ext uri="{FF2B5EF4-FFF2-40B4-BE49-F238E27FC236}">
                <a16:creationId xmlns:a16="http://schemas.microsoft.com/office/drawing/2014/main" id="{07C7C7FE-8E02-4FD0-B606-FFCEC82CB61A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3">
            <a:extLst>
              <a:ext uri="{FF2B5EF4-FFF2-40B4-BE49-F238E27FC236}">
                <a16:creationId xmlns:a16="http://schemas.microsoft.com/office/drawing/2014/main" id="{DE134535-1D92-4629-8E6D-5792958307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5">
            <a:extLst>
              <a:ext uri="{FF2B5EF4-FFF2-40B4-BE49-F238E27FC236}">
                <a16:creationId xmlns:a16="http://schemas.microsoft.com/office/drawing/2014/main" id="{2E1B71A9-C880-49D7-8FD5-890ED659EA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8000" y="1"/>
            <a:ext cx="4061461" cy="6877399"/>
          </a:xfrm>
          <a:prstGeom prst="rect">
            <a:avLst/>
          </a:prstGeom>
          <a:solidFill>
            <a:srgbClr val="862633"/>
          </a:solidFill>
          <a:ln>
            <a:noFill/>
          </a:ln>
        </p:spPr>
        <p:txBody>
          <a:bodyPr lIns="71624" tIns="35812" rIns="71624" bIns="35812" anchor="ctr"/>
          <a:lstStyle>
            <a:lvl1pPr defTabSz="760413">
              <a:defRPr sz="2000">
                <a:solidFill>
                  <a:schemeClr val="tx2"/>
                </a:solidFill>
                <a:latin typeface="Effra"/>
              </a:defRPr>
            </a:lvl1pPr>
            <a:lvl2pPr marL="742950" indent="-285750" defTabSz="760413">
              <a:defRPr sz="2000">
                <a:solidFill>
                  <a:schemeClr val="tx2"/>
                </a:solidFill>
                <a:latin typeface="Effra"/>
              </a:defRPr>
            </a:lvl2pPr>
            <a:lvl3pPr marL="1143000" indent="-228600" defTabSz="760413">
              <a:defRPr sz="2000">
                <a:solidFill>
                  <a:schemeClr val="tx2"/>
                </a:solidFill>
                <a:latin typeface="Effra"/>
              </a:defRPr>
            </a:lvl3pPr>
            <a:lvl4pPr marL="1600200" indent="-228600" defTabSz="760413">
              <a:defRPr sz="2000">
                <a:solidFill>
                  <a:schemeClr val="tx2"/>
                </a:solidFill>
                <a:latin typeface="Effra"/>
              </a:defRPr>
            </a:lvl4pPr>
            <a:lvl5pPr marL="2057400" indent="-228600" defTabSz="760413">
              <a:defRPr sz="2000">
                <a:solidFill>
                  <a:schemeClr val="tx2"/>
                </a:solidFill>
                <a:latin typeface="Effra"/>
              </a:defRPr>
            </a:lvl5pPr>
            <a:lvl6pPr marL="25146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6pPr>
            <a:lvl7pPr marL="29718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7pPr>
            <a:lvl8pPr marL="34290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8pPr>
            <a:lvl9pPr marL="38862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9pPr>
          </a:lstStyle>
          <a:p>
            <a:pPr eaLnBrk="1" hangingPunct="1">
              <a:defRPr/>
            </a:pPr>
            <a:endParaRPr lang="en-US" altLang="en-US" sz="1880">
              <a:solidFill>
                <a:schemeClr val="bg1"/>
              </a:solidFill>
            </a:endParaRPr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2" y="1"/>
            <a:ext cx="8127693" cy="68774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 lv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400256" y="332656"/>
            <a:ext cx="3456384" cy="1730144"/>
          </a:xfrm>
        </p:spPr>
        <p:txBody>
          <a:bodyPr wrap="square"/>
          <a:lstStyle>
            <a:lvl1pPr>
              <a:lnSpc>
                <a:spcPct val="80000"/>
              </a:lnSpc>
              <a:defRPr sz="2193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8400256" y="2214000"/>
            <a:ext cx="3456384" cy="396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4FDB76A3-9ACD-4CF8-BFBF-91A6B1894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7FD501BA-F5F6-4D4F-8516-F4E9BE30BF2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4504427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Image and sidebar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5">
            <a:extLst>
              <a:ext uri="{FF2B5EF4-FFF2-40B4-BE49-F238E27FC236}">
                <a16:creationId xmlns:a16="http://schemas.microsoft.com/office/drawing/2014/main" id="{1677E719-B592-4E0D-9E4F-D4333F5D234B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3">
            <a:extLst>
              <a:ext uri="{FF2B5EF4-FFF2-40B4-BE49-F238E27FC236}">
                <a16:creationId xmlns:a16="http://schemas.microsoft.com/office/drawing/2014/main" id="{6DDEB97C-1050-4AE8-A1BC-9454DB4400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5">
            <a:extLst>
              <a:ext uri="{FF2B5EF4-FFF2-40B4-BE49-F238E27FC236}">
                <a16:creationId xmlns:a16="http://schemas.microsoft.com/office/drawing/2014/main" id="{C352D2E8-0B36-41EE-927A-DC290014BC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8000" y="1"/>
            <a:ext cx="4061461" cy="68773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lIns="71624" tIns="35812" rIns="71624" bIns="35812" anchor="ctr"/>
          <a:lstStyle>
            <a:lvl1pPr defTabSz="760413">
              <a:defRPr sz="2000">
                <a:solidFill>
                  <a:schemeClr val="tx2"/>
                </a:solidFill>
                <a:latin typeface="Effra"/>
              </a:defRPr>
            </a:lvl1pPr>
            <a:lvl2pPr marL="742950" indent="-285750" defTabSz="760413">
              <a:defRPr sz="2000">
                <a:solidFill>
                  <a:schemeClr val="tx2"/>
                </a:solidFill>
                <a:latin typeface="Effra"/>
              </a:defRPr>
            </a:lvl2pPr>
            <a:lvl3pPr marL="1143000" indent="-228600" defTabSz="760413">
              <a:defRPr sz="2000">
                <a:solidFill>
                  <a:schemeClr val="tx2"/>
                </a:solidFill>
                <a:latin typeface="Effra"/>
              </a:defRPr>
            </a:lvl3pPr>
            <a:lvl4pPr marL="1600200" indent="-228600" defTabSz="760413">
              <a:defRPr sz="2000">
                <a:solidFill>
                  <a:schemeClr val="tx2"/>
                </a:solidFill>
                <a:latin typeface="Effra"/>
              </a:defRPr>
            </a:lvl4pPr>
            <a:lvl5pPr marL="2057400" indent="-228600" defTabSz="760413">
              <a:defRPr sz="2000">
                <a:solidFill>
                  <a:schemeClr val="tx2"/>
                </a:solidFill>
                <a:latin typeface="Effra"/>
              </a:defRPr>
            </a:lvl5pPr>
            <a:lvl6pPr marL="25146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6pPr>
            <a:lvl7pPr marL="29718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7pPr>
            <a:lvl8pPr marL="34290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8pPr>
            <a:lvl9pPr marL="38862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9pPr>
          </a:lstStyle>
          <a:p>
            <a:pPr eaLnBrk="1" hangingPunct="1">
              <a:defRPr/>
            </a:pPr>
            <a:endParaRPr lang="en-US" altLang="en-US" sz="1880">
              <a:solidFill>
                <a:schemeClr val="bg1"/>
              </a:solidFill>
            </a:endParaRPr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2" y="1"/>
            <a:ext cx="8127693" cy="68774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 lv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400256" y="332656"/>
            <a:ext cx="3456384" cy="1730144"/>
          </a:xfrm>
        </p:spPr>
        <p:txBody>
          <a:bodyPr wrap="square"/>
          <a:lstStyle>
            <a:lvl1pPr>
              <a:lnSpc>
                <a:spcPct val="80000"/>
              </a:lnSpc>
              <a:defRPr sz="2193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8400256" y="2214000"/>
            <a:ext cx="3456384" cy="396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D9E5AF63-DE3D-4B8B-9C5B-48CB9186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F60ED86B-4821-4E67-BC3A-D394ECC4AA4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91781821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Image and sidebar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5">
            <a:extLst>
              <a:ext uri="{FF2B5EF4-FFF2-40B4-BE49-F238E27FC236}">
                <a16:creationId xmlns:a16="http://schemas.microsoft.com/office/drawing/2014/main" id="{1A153D27-FEE6-4763-A99F-8DA46EE49D1D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3">
            <a:extLst>
              <a:ext uri="{FF2B5EF4-FFF2-40B4-BE49-F238E27FC236}">
                <a16:creationId xmlns:a16="http://schemas.microsoft.com/office/drawing/2014/main" id="{0C4A1E5D-6393-40DC-9374-076A7B1828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5">
            <a:extLst>
              <a:ext uri="{FF2B5EF4-FFF2-40B4-BE49-F238E27FC236}">
                <a16:creationId xmlns:a16="http://schemas.microsoft.com/office/drawing/2014/main" id="{CB4C60E6-8EB2-4BAA-B0B7-386DFB5FC2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8000" y="1"/>
            <a:ext cx="4061461" cy="68773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lIns="71624" tIns="35812" rIns="71624" bIns="35812" anchor="ctr"/>
          <a:lstStyle>
            <a:lvl1pPr defTabSz="760413">
              <a:defRPr sz="2000">
                <a:solidFill>
                  <a:schemeClr val="tx2"/>
                </a:solidFill>
                <a:latin typeface="Effra"/>
              </a:defRPr>
            </a:lvl1pPr>
            <a:lvl2pPr marL="742950" indent="-285750" defTabSz="760413">
              <a:defRPr sz="2000">
                <a:solidFill>
                  <a:schemeClr val="tx2"/>
                </a:solidFill>
                <a:latin typeface="Effra"/>
              </a:defRPr>
            </a:lvl2pPr>
            <a:lvl3pPr marL="1143000" indent="-228600" defTabSz="760413">
              <a:defRPr sz="2000">
                <a:solidFill>
                  <a:schemeClr val="tx2"/>
                </a:solidFill>
                <a:latin typeface="Effra"/>
              </a:defRPr>
            </a:lvl3pPr>
            <a:lvl4pPr marL="1600200" indent="-228600" defTabSz="760413">
              <a:defRPr sz="2000">
                <a:solidFill>
                  <a:schemeClr val="tx2"/>
                </a:solidFill>
                <a:latin typeface="Effra"/>
              </a:defRPr>
            </a:lvl4pPr>
            <a:lvl5pPr marL="2057400" indent="-228600" defTabSz="760413">
              <a:defRPr sz="2000">
                <a:solidFill>
                  <a:schemeClr val="tx2"/>
                </a:solidFill>
                <a:latin typeface="Effra"/>
              </a:defRPr>
            </a:lvl5pPr>
            <a:lvl6pPr marL="25146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6pPr>
            <a:lvl7pPr marL="29718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7pPr>
            <a:lvl8pPr marL="34290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8pPr>
            <a:lvl9pPr marL="38862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9pPr>
          </a:lstStyle>
          <a:p>
            <a:pPr eaLnBrk="1" hangingPunct="1">
              <a:defRPr/>
            </a:pPr>
            <a:endParaRPr lang="en-US" altLang="en-US" sz="1880">
              <a:solidFill>
                <a:schemeClr val="bg1"/>
              </a:solidFill>
            </a:endParaRPr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2" y="1"/>
            <a:ext cx="8127693" cy="68774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 lv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400256" y="332656"/>
            <a:ext cx="3456384" cy="1730144"/>
          </a:xfrm>
        </p:spPr>
        <p:txBody>
          <a:bodyPr wrap="square"/>
          <a:lstStyle>
            <a:lvl1pPr>
              <a:lnSpc>
                <a:spcPct val="80000"/>
              </a:lnSpc>
              <a:defRPr sz="2193">
                <a:solidFill>
                  <a:srgbClr val="86263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8400256" y="2214000"/>
            <a:ext cx="3456384" cy="3960000"/>
          </a:xfrm>
        </p:spPr>
        <p:txBody>
          <a:bodyPr/>
          <a:lstStyle>
            <a:lvl1pPr marL="140979" marR="0" indent="-140979" algn="l" defTabSz="716176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862633"/>
              </a:buClr>
              <a:buSzTx/>
              <a:buFont typeface="Arial" charset="0"/>
              <a:buChar char="•"/>
              <a:tabLst/>
              <a:defRPr lang="en-GB" sz="1567" b="0" i="0" baseline="0" dirty="0">
                <a:solidFill>
                  <a:schemeClr val="tx2"/>
                </a:solidFill>
                <a:latin typeface="Open Sans Regular" charset="0"/>
                <a:ea typeface="+mn-ea"/>
                <a:cs typeface="Open Sans Regular" charset="0"/>
              </a:defRPr>
            </a:lvl1pPr>
            <a:lvl2pPr marL="140979" marR="0" indent="-140979" algn="l" defTabSz="716176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63656A"/>
              </a:buClr>
              <a:buSzTx/>
              <a:buFont typeface="Effra" panose="020B0603020203020204" pitchFamily="34" charset="0"/>
              <a:buChar char="•"/>
              <a:tabLst/>
              <a:defRPr>
                <a:solidFill>
                  <a:schemeClr val="tx2"/>
                </a:solidFill>
              </a:defRPr>
            </a:lvl2pPr>
            <a:lvl3pPr marL="140979" marR="0" indent="-140979" algn="l" defTabSz="716176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Effra" panose="020B0603020203020204" pitchFamily="34" charset="0"/>
              <a:buChar char="•"/>
              <a:tabLst/>
              <a:defRPr>
                <a:solidFill>
                  <a:schemeClr val="tx2"/>
                </a:solidFill>
              </a:defRPr>
            </a:lvl3pPr>
            <a:lvl4pPr marL="140979" marR="0" indent="-140979" algn="l" defTabSz="716176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Effra" panose="020B0603020203020204" pitchFamily="34" charset="0"/>
              <a:buChar char="&gt;"/>
              <a:tabLst/>
              <a:defRPr>
                <a:solidFill>
                  <a:schemeClr val="tx2"/>
                </a:solidFill>
              </a:defRPr>
            </a:lvl4pPr>
            <a:lvl5pPr marL="140979" marR="0" indent="-140979" algn="l" defTabSz="716176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Effra" panose="020B0603020203020204" pitchFamily="34" charset="0"/>
              <a:buChar char="-"/>
              <a:tabLst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2D79281C-A815-4725-A674-CCEB42B4F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F96FC527-76B2-4B67-8B13-36967B0B6A5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114318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83E1AD28-F7D1-481D-8D73-3EDEE0329B4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hangingPunct="1"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FCECF38E-DA86-415F-9092-13490AD9966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hangingPunct="1"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F61456A-C03A-4C39-87B0-383729A194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hangingPunct="1">
              <a:defRPr>
                <a:latin typeface="+mn-lt"/>
              </a:defRPr>
            </a:lvl1pPr>
          </a:lstStyle>
          <a:p>
            <a:pPr>
              <a:defRPr/>
            </a:pPr>
            <a:fld id="{E59634C3-C1F6-4F60-BB07-BD826635EE5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74979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6263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1"/>
          </p:nvPr>
        </p:nvSpPr>
        <p:spPr>
          <a:xfrm>
            <a:off x="566400" y="2214000"/>
            <a:ext cx="5184000" cy="4320000"/>
          </a:xfrm>
        </p:spPr>
        <p:txBody>
          <a:bodyPr/>
          <a:lstStyle>
            <a:lvl1pPr>
              <a:buClr>
                <a:srgbClr val="862633"/>
              </a:buClr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2"/>
          </p:nvPr>
        </p:nvSpPr>
        <p:spPr>
          <a:xfrm>
            <a:off x="6108437" y="2214001"/>
            <a:ext cx="5184000" cy="3903299"/>
          </a:xfrm>
        </p:spPr>
        <p:txBody>
          <a:bodyPr/>
          <a:lstStyle>
            <a:lvl1pPr>
              <a:buClr>
                <a:srgbClr val="862633"/>
              </a:buClr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8896256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 i="0" cap="none" baseline="0">
                <a:solidFill>
                  <a:srgbClr val="862633"/>
                </a:solidFill>
                <a:latin typeface="Open Sans Regular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862633"/>
              </a:buClr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9457771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1_Title Slide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5">
            <a:extLst>
              <a:ext uri="{FF2B5EF4-FFF2-40B4-BE49-F238E27FC236}">
                <a16:creationId xmlns:a16="http://schemas.microsoft.com/office/drawing/2014/main" id="{2FBD39DA-CD36-474F-A9D0-67EABE8E10DC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3">
            <a:extLst>
              <a:ext uri="{FF2B5EF4-FFF2-40B4-BE49-F238E27FC236}">
                <a16:creationId xmlns:a16="http://schemas.microsoft.com/office/drawing/2014/main" id="{41FB5223-06C8-4536-A9D2-304C98BB7F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Placeholder 1">
            <a:extLst>
              <a:ext uri="{FF2B5EF4-FFF2-40B4-BE49-F238E27FC236}">
                <a16:creationId xmlns:a16="http://schemas.microsoft.com/office/drawing/2014/main" id="{B824DE1A-5972-41D4-ABE1-084F838829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" t="16820" r="-101" b="-16820"/>
          <a:stretch>
            <a:fillRect/>
          </a:stretch>
        </p:blipFill>
        <p:spPr bwMode="auto">
          <a:xfrm>
            <a:off x="0" y="1"/>
            <a:ext cx="12240261" cy="8256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AA6D6F6-9A4F-4831-8DD3-017527857717}"/>
              </a:ext>
            </a:extLst>
          </p:cNvPr>
          <p:cNvSpPr/>
          <p:nvPr/>
        </p:nvSpPr>
        <p:spPr bwMode="hidden">
          <a:xfrm>
            <a:off x="0" y="4004978"/>
            <a:ext cx="12240261" cy="2853023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567"/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4FA52C68-6249-488A-A5C8-953290199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2" t="43381" r="2055" b="30312"/>
          <a:stretch>
            <a:fillRect/>
          </a:stretch>
        </p:blipFill>
        <p:spPr bwMode="auto">
          <a:xfrm>
            <a:off x="17781" y="4004978"/>
            <a:ext cx="12240259" cy="2853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3395A1A-BAEE-4ABC-BB3D-E9B7276F6DF2}"/>
              </a:ext>
            </a:extLst>
          </p:cNvPr>
          <p:cNvSpPr/>
          <p:nvPr/>
        </p:nvSpPr>
        <p:spPr bwMode="hidden">
          <a:xfrm>
            <a:off x="9936481" y="2"/>
            <a:ext cx="1823720" cy="1316091"/>
          </a:xfrm>
          <a:prstGeom prst="rect">
            <a:avLst/>
          </a:prstGeom>
          <a:solidFill>
            <a:srgbClr val="862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567"/>
          </a:p>
        </p:txBody>
      </p:sp>
      <p:pic>
        <p:nvPicPr>
          <p:cNvPr id="9" name="Picture 55">
            <a:extLst>
              <a:ext uri="{FF2B5EF4-FFF2-40B4-BE49-F238E27FC236}">
                <a16:creationId xmlns:a16="http://schemas.microsoft.com/office/drawing/2014/main" id="{FDBBE8A6-81D8-4333-9E20-1FEED509B7FD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8"/>
            <a:ext cx="1404619" cy="929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7AA3ABE7-F3A5-4C7A-A05B-AA2FF4158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96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76BD0DE-6824-4BCD-9425-D02237C9956D}"/>
              </a:ext>
            </a:extLst>
          </p:cNvPr>
          <p:cNvSpPr txBox="1"/>
          <p:nvPr/>
        </p:nvSpPr>
        <p:spPr>
          <a:xfrm>
            <a:off x="566421" y="6308884"/>
            <a:ext cx="2687320" cy="96501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defTabSz="716176" eaLnBrk="1" hangingPunct="1">
              <a:spcBef>
                <a:spcPct val="20000"/>
              </a:spcBef>
              <a:buClr>
                <a:srgbClr val="D2002E"/>
              </a:buClr>
              <a:buFont typeface="Arial" charset="0"/>
              <a:buNone/>
              <a:defRPr/>
            </a:pPr>
            <a:r>
              <a:rPr lang="en-GB" sz="627" kern="0" dirty="0">
                <a:solidFill>
                  <a:schemeClr val="bg2"/>
                </a:solidFill>
                <a:latin typeface="Open Sans Regular" charset="0"/>
                <a:cs typeface="Open Sans Regular" charset="0"/>
              </a:rPr>
              <a:t>Copyright Prospect School</a:t>
            </a:r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566400" y="4005064"/>
            <a:ext cx="11040000" cy="919800"/>
          </a:xfrm>
        </p:spPr>
        <p:txBody>
          <a:bodyPr/>
          <a:lstStyle>
            <a:lvl1pPr>
              <a:lnSpc>
                <a:spcPct val="90000"/>
              </a:lnSpc>
              <a:tabLst>
                <a:tab pos="3163107" algn="l"/>
              </a:tabLst>
              <a:defRPr sz="2977" b="1" i="0" cap="none" baseline="0">
                <a:solidFill>
                  <a:schemeClr val="bg1"/>
                </a:solidFill>
                <a:latin typeface="Open Sans Regular" charset="0"/>
                <a:ea typeface="Open Sans Semibold" charset="0"/>
                <a:cs typeface="Open Sans Semibold" charset="0"/>
              </a:defRPr>
            </a:lvl1pPr>
          </a:lstStyle>
          <a:p>
            <a:pPr lvl="0"/>
            <a:r>
              <a:rPr lang="en-US" altLang="en-US" noProof="0"/>
              <a:t>Click to edit Master title style</a:t>
            </a:r>
            <a:endParaRPr lang="en-GB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1625938905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3BE88E0-6D28-4770-BEE2-74863E1E2437}"/>
              </a:ext>
            </a:extLst>
          </p:cNvPr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567"/>
          </a:p>
        </p:txBody>
      </p:sp>
      <p:pic>
        <p:nvPicPr>
          <p:cNvPr id="5" name="Picture 55">
            <a:extLst>
              <a:ext uri="{FF2B5EF4-FFF2-40B4-BE49-F238E27FC236}">
                <a16:creationId xmlns:a16="http://schemas.microsoft.com/office/drawing/2014/main" id="{C1736492-CCCA-4022-8E34-3DF4F8AC5CCD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8"/>
            <a:ext cx="1404619" cy="929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DE509E4D-9CD8-4986-9F48-0AC30B5ADE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52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7355460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3BA15B9-8157-4B1A-A2FB-87E4183645BC}"/>
              </a:ext>
            </a:extLst>
          </p:cNvPr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567"/>
          </a:p>
        </p:txBody>
      </p:sp>
      <p:pic>
        <p:nvPicPr>
          <p:cNvPr id="6" name="Picture 55">
            <a:extLst>
              <a:ext uri="{FF2B5EF4-FFF2-40B4-BE49-F238E27FC236}">
                <a16:creationId xmlns:a16="http://schemas.microsoft.com/office/drawing/2014/main" id="{A5437B67-E6E0-4614-8C46-ED8A2AD83593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8"/>
            <a:ext cx="1404619" cy="929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29EDD14B-715A-4B0E-9D07-CED706419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52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1"/>
          </p:nvPr>
        </p:nvSpPr>
        <p:spPr>
          <a:xfrm>
            <a:off x="566400" y="2214000"/>
            <a:ext cx="5184000" cy="432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6108437" y="2214000"/>
            <a:ext cx="5184000" cy="432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5113425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9AD63DC-9610-453D-BF6D-A04CD2A091F3}"/>
              </a:ext>
            </a:extLst>
          </p:cNvPr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567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1"/>
          </p:nvPr>
        </p:nvSpPr>
        <p:spPr>
          <a:xfrm>
            <a:off x="566400" y="476672"/>
            <a:ext cx="11040000" cy="5904656"/>
          </a:xfrm>
        </p:spPr>
        <p:txBody>
          <a:bodyPr/>
          <a:lstStyle>
            <a:lvl1pPr>
              <a:buClr>
                <a:srgbClr val="862633"/>
              </a:buClr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Slide Number Placeholder 1">
            <a:extLst>
              <a:ext uri="{FF2B5EF4-FFF2-40B4-BE49-F238E27FC236}">
                <a16:creationId xmlns:a16="http://schemas.microsoft.com/office/drawing/2014/main" id="{A6583A6B-3366-43DB-BB57-6AF1B6A9D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+mn-lt"/>
              </a:defRPr>
            </a:lvl1pPr>
          </a:lstStyle>
          <a:p>
            <a:pPr>
              <a:defRPr/>
            </a:pPr>
            <a:fld id="{97319E97-6C06-4317-9138-5E019D0BA27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08657642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(colou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2DC51A7-D7D3-42A1-8291-481E6BD37049}"/>
              </a:ext>
            </a:extLst>
          </p:cNvPr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rgbClr val="862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567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877A41C-ECA2-40BB-B303-E6E640C32F89}"/>
              </a:ext>
            </a:extLst>
          </p:cNvPr>
          <p:cNvSpPr txBox="1"/>
          <p:nvPr/>
        </p:nvSpPr>
        <p:spPr>
          <a:xfrm>
            <a:off x="12885422" y="-3151456"/>
            <a:ext cx="184731" cy="33348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endParaRPr lang="en-US" sz="1567" dirty="0">
              <a:latin typeface="+mn-lt"/>
            </a:endParaRPr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0B044E8C-C9F6-40A0-8484-BBF7B053B7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52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ontent Placeholder 5"/>
          <p:cNvSpPr>
            <a:spLocks noGrp="1"/>
          </p:cNvSpPr>
          <p:nvPr>
            <p:ph sz="quarter" idx="11"/>
          </p:nvPr>
        </p:nvSpPr>
        <p:spPr>
          <a:xfrm>
            <a:off x="566400" y="476672"/>
            <a:ext cx="11040000" cy="5904656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0B6A682A-5CBA-4DD7-82BC-1F1290708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+mn-lt"/>
              </a:defRPr>
            </a:lvl1pPr>
          </a:lstStyle>
          <a:p>
            <a:pPr>
              <a:defRPr/>
            </a:pPr>
            <a:fld id="{66563098-3C90-4AC6-A9C5-8AAEE64ED2C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7344051"/>
      </p:ext>
    </p:extLst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Image and subtitle (Colou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5">
            <a:extLst>
              <a:ext uri="{FF2B5EF4-FFF2-40B4-BE49-F238E27FC236}">
                <a16:creationId xmlns:a16="http://schemas.microsoft.com/office/drawing/2014/main" id="{198C4F21-82DE-43CC-AD92-48B6BBF8053E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3">
            <a:extLst>
              <a:ext uri="{FF2B5EF4-FFF2-40B4-BE49-F238E27FC236}">
                <a16:creationId xmlns:a16="http://schemas.microsoft.com/office/drawing/2014/main" id="{AB398FAD-AA13-4507-B340-616C20B93A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558D3C0-2BB4-41E3-A345-798D8C83FFB7}"/>
              </a:ext>
            </a:extLst>
          </p:cNvPr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rgbClr val="862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567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0" y="1"/>
            <a:ext cx="12192000" cy="56642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 lv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335360" y="5785869"/>
            <a:ext cx="11425269" cy="955498"/>
          </a:xfrm>
        </p:spPr>
        <p:txBody>
          <a:bodyPr wrap="square" anchor="t"/>
          <a:lstStyle>
            <a:lvl1pPr>
              <a:lnSpc>
                <a:spcPct val="80000"/>
              </a:lnSpc>
              <a:defRPr sz="2193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BFEA88A8-E6C2-41CC-8428-BA6EE2901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F36081D3-8D7E-46C4-96F4-12D193C72CA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62398564"/>
      </p:ext>
    </p:extLst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Image and subtitle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5">
            <a:extLst>
              <a:ext uri="{FF2B5EF4-FFF2-40B4-BE49-F238E27FC236}">
                <a16:creationId xmlns:a16="http://schemas.microsoft.com/office/drawing/2014/main" id="{1C9B6C9F-BD50-46A5-A152-0F11F36DFAC3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3">
            <a:extLst>
              <a:ext uri="{FF2B5EF4-FFF2-40B4-BE49-F238E27FC236}">
                <a16:creationId xmlns:a16="http://schemas.microsoft.com/office/drawing/2014/main" id="{17B3111C-6855-4944-A368-6A2CBC94F8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3B9CBAF-E31E-4F83-B30D-7F3E6207196C}"/>
              </a:ext>
            </a:extLst>
          </p:cNvPr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567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0" y="1"/>
            <a:ext cx="12192000" cy="56642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 lv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335360" y="5785869"/>
            <a:ext cx="11425269" cy="955498"/>
          </a:xfrm>
        </p:spPr>
        <p:txBody>
          <a:bodyPr wrap="square" anchor="t"/>
          <a:lstStyle>
            <a:lvl1pPr>
              <a:lnSpc>
                <a:spcPct val="80000"/>
              </a:lnSpc>
              <a:defRPr sz="219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8F61416C-742E-4650-AFB6-FB1BA70C3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175EBD2A-150F-4520-810C-2AA4DB54511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2233587"/>
      </p:ext>
    </p:extLst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Image and subtitle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5">
            <a:extLst>
              <a:ext uri="{FF2B5EF4-FFF2-40B4-BE49-F238E27FC236}">
                <a16:creationId xmlns:a16="http://schemas.microsoft.com/office/drawing/2014/main" id="{03610E61-7792-4DEE-BA88-A972F85CBB3C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3">
            <a:extLst>
              <a:ext uri="{FF2B5EF4-FFF2-40B4-BE49-F238E27FC236}">
                <a16:creationId xmlns:a16="http://schemas.microsoft.com/office/drawing/2014/main" id="{5BAFE5CF-9A06-4C53-9EF6-EAA9C0F3AE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9B7D74F-4FF9-4C76-BB72-CA05FD9D89C9}"/>
              </a:ext>
            </a:extLst>
          </p:cNvPr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567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0" y="1"/>
            <a:ext cx="12192000" cy="56642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 lv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35360" y="5785869"/>
            <a:ext cx="11425269" cy="955498"/>
          </a:xfrm>
        </p:spPr>
        <p:txBody>
          <a:bodyPr wrap="square" anchor="t"/>
          <a:lstStyle>
            <a:lvl1pPr>
              <a:lnSpc>
                <a:spcPct val="80000"/>
              </a:lnSpc>
              <a:defRPr sz="2193" baseline="0">
                <a:solidFill>
                  <a:srgbClr val="86263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529040EE-9BB2-41F7-952C-7C26D57BA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47BA0033-2F35-43DF-BFAB-0EEFB679065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05801930"/>
      </p:ext>
    </p:extLst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Image and sidebar (Re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5">
            <a:extLst>
              <a:ext uri="{FF2B5EF4-FFF2-40B4-BE49-F238E27FC236}">
                <a16:creationId xmlns:a16="http://schemas.microsoft.com/office/drawing/2014/main" id="{6FC6D985-4C2D-43D4-9CEE-68AFCB5D6C9F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3">
            <a:extLst>
              <a:ext uri="{FF2B5EF4-FFF2-40B4-BE49-F238E27FC236}">
                <a16:creationId xmlns:a16="http://schemas.microsoft.com/office/drawing/2014/main" id="{BF2AD45B-8A31-4E5A-B908-B82BEBAFF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5">
            <a:extLst>
              <a:ext uri="{FF2B5EF4-FFF2-40B4-BE49-F238E27FC236}">
                <a16:creationId xmlns:a16="http://schemas.microsoft.com/office/drawing/2014/main" id="{9F435FD8-9F35-45FC-A4A4-6267CDF43B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8000" y="1"/>
            <a:ext cx="4061461" cy="6877399"/>
          </a:xfrm>
          <a:prstGeom prst="rect">
            <a:avLst/>
          </a:prstGeom>
          <a:solidFill>
            <a:srgbClr val="862633"/>
          </a:solidFill>
          <a:ln>
            <a:noFill/>
          </a:ln>
        </p:spPr>
        <p:txBody>
          <a:bodyPr lIns="71624" tIns="35812" rIns="71624" bIns="35812" anchor="ctr"/>
          <a:lstStyle>
            <a:lvl1pPr defTabSz="760413">
              <a:defRPr sz="2000">
                <a:solidFill>
                  <a:schemeClr val="tx2"/>
                </a:solidFill>
                <a:latin typeface="Effra"/>
              </a:defRPr>
            </a:lvl1pPr>
            <a:lvl2pPr marL="742950" indent="-285750" defTabSz="760413">
              <a:defRPr sz="2000">
                <a:solidFill>
                  <a:schemeClr val="tx2"/>
                </a:solidFill>
                <a:latin typeface="Effra"/>
              </a:defRPr>
            </a:lvl2pPr>
            <a:lvl3pPr marL="1143000" indent="-228600" defTabSz="760413">
              <a:defRPr sz="2000">
                <a:solidFill>
                  <a:schemeClr val="tx2"/>
                </a:solidFill>
                <a:latin typeface="Effra"/>
              </a:defRPr>
            </a:lvl3pPr>
            <a:lvl4pPr marL="1600200" indent="-228600" defTabSz="760413">
              <a:defRPr sz="2000">
                <a:solidFill>
                  <a:schemeClr val="tx2"/>
                </a:solidFill>
                <a:latin typeface="Effra"/>
              </a:defRPr>
            </a:lvl4pPr>
            <a:lvl5pPr marL="2057400" indent="-228600" defTabSz="760413">
              <a:defRPr sz="2000">
                <a:solidFill>
                  <a:schemeClr val="tx2"/>
                </a:solidFill>
                <a:latin typeface="Effra"/>
              </a:defRPr>
            </a:lvl5pPr>
            <a:lvl6pPr marL="25146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6pPr>
            <a:lvl7pPr marL="29718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7pPr>
            <a:lvl8pPr marL="34290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8pPr>
            <a:lvl9pPr marL="38862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9pPr>
          </a:lstStyle>
          <a:p>
            <a:pPr eaLnBrk="1" hangingPunct="1">
              <a:defRPr/>
            </a:pPr>
            <a:endParaRPr lang="en-US" altLang="en-US" sz="1880">
              <a:solidFill>
                <a:schemeClr val="bg1"/>
              </a:solidFill>
            </a:endParaRPr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2" y="1"/>
            <a:ext cx="8127693" cy="68774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 lv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400256" y="332656"/>
            <a:ext cx="3456384" cy="1730144"/>
          </a:xfrm>
        </p:spPr>
        <p:txBody>
          <a:bodyPr wrap="square"/>
          <a:lstStyle>
            <a:lvl1pPr>
              <a:lnSpc>
                <a:spcPct val="80000"/>
              </a:lnSpc>
              <a:defRPr sz="2193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8400256" y="2214000"/>
            <a:ext cx="3456384" cy="396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E030EE6A-4E47-445A-A2AB-4456ADB3F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4861ED5F-0691-4A9A-A0C8-F6FC9FD7500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971477"/>
      </p:ext>
    </p:extLst>
  </p:cSld>
  <p:clrMapOvr>
    <a:masterClrMapping/>
  </p:clrMapOvr>
  <p:transition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Image and sidebar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5">
            <a:extLst>
              <a:ext uri="{FF2B5EF4-FFF2-40B4-BE49-F238E27FC236}">
                <a16:creationId xmlns:a16="http://schemas.microsoft.com/office/drawing/2014/main" id="{7770E5EF-5DF2-49DF-AD98-43431317E3C2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3">
            <a:extLst>
              <a:ext uri="{FF2B5EF4-FFF2-40B4-BE49-F238E27FC236}">
                <a16:creationId xmlns:a16="http://schemas.microsoft.com/office/drawing/2014/main" id="{EF76256C-71CB-4F1D-82EE-B5C3A807DE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5">
            <a:extLst>
              <a:ext uri="{FF2B5EF4-FFF2-40B4-BE49-F238E27FC236}">
                <a16:creationId xmlns:a16="http://schemas.microsoft.com/office/drawing/2014/main" id="{88597D76-F2F5-4909-8001-570C699184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8000" y="1"/>
            <a:ext cx="4061461" cy="68773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lIns="71624" tIns="35812" rIns="71624" bIns="35812" anchor="ctr"/>
          <a:lstStyle>
            <a:lvl1pPr defTabSz="760413">
              <a:defRPr sz="2000">
                <a:solidFill>
                  <a:schemeClr val="tx2"/>
                </a:solidFill>
                <a:latin typeface="Effra"/>
              </a:defRPr>
            </a:lvl1pPr>
            <a:lvl2pPr marL="742950" indent="-285750" defTabSz="760413">
              <a:defRPr sz="2000">
                <a:solidFill>
                  <a:schemeClr val="tx2"/>
                </a:solidFill>
                <a:latin typeface="Effra"/>
              </a:defRPr>
            </a:lvl2pPr>
            <a:lvl3pPr marL="1143000" indent="-228600" defTabSz="760413">
              <a:defRPr sz="2000">
                <a:solidFill>
                  <a:schemeClr val="tx2"/>
                </a:solidFill>
                <a:latin typeface="Effra"/>
              </a:defRPr>
            </a:lvl3pPr>
            <a:lvl4pPr marL="1600200" indent="-228600" defTabSz="760413">
              <a:defRPr sz="2000">
                <a:solidFill>
                  <a:schemeClr val="tx2"/>
                </a:solidFill>
                <a:latin typeface="Effra"/>
              </a:defRPr>
            </a:lvl4pPr>
            <a:lvl5pPr marL="2057400" indent="-228600" defTabSz="760413">
              <a:defRPr sz="2000">
                <a:solidFill>
                  <a:schemeClr val="tx2"/>
                </a:solidFill>
                <a:latin typeface="Effra"/>
              </a:defRPr>
            </a:lvl5pPr>
            <a:lvl6pPr marL="25146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6pPr>
            <a:lvl7pPr marL="29718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7pPr>
            <a:lvl8pPr marL="34290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8pPr>
            <a:lvl9pPr marL="38862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9pPr>
          </a:lstStyle>
          <a:p>
            <a:pPr eaLnBrk="1" hangingPunct="1">
              <a:defRPr/>
            </a:pPr>
            <a:endParaRPr lang="en-US" altLang="en-US" sz="1880">
              <a:solidFill>
                <a:schemeClr val="bg1"/>
              </a:solidFill>
            </a:endParaRPr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2" y="1"/>
            <a:ext cx="8127693" cy="68774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 lv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400256" y="332656"/>
            <a:ext cx="3456384" cy="1730144"/>
          </a:xfrm>
        </p:spPr>
        <p:txBody>
          <a:bodyPr wrap="square"/>
          <a:lstStyle>
            <a:lvl1pPr>
              <a:lnSpc>
                <a:spcPct val="80000"/>
              </a:lnSpc>
              <a:defRPr sz="2193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8400256" y="2214000"/>
            <a:ext cx="3456384" cy="396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9912E687-4E43-4219-AFAD-5E59CE286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0DE97604-3DD1-4C24-A6F2-18443CAC9A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49642658"/>
      </p:ext>
    </p:extLst>
  </p:cSld>
  <p:clrMapOvr>
    <a:masterClrMapping/>
  </p:clrMapOvr>
  <p:transition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Image and sidebar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5">
            <a:extLst>
              <a:ext uri="{FF2B5EF4-FFF2-40B4-BE49-F238E27FC236}">
                <a16:creationId xmlns:a16="http://schemas.microsoft.com/office/drawing/2014/main" id="{17EDEE75-8F72-426E-B56B-984DA8588224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3">
            <a:extLst>
              <a:ext uri="{FF2B5EF4-FFF2-40B4-BE49-F238E27FC236}">
                <a16:creationId xmlns:a16="http://schemas.microsoft.com/office/drawing/2014/main" id="{CBDC1C63-7C8B-4CCF-9A0F-1A68909CF0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5">
            <a:extLst>
              <a:ext uri="{FF2B5EF4-FFF2-40B4-BE49-F238E27FC236}">
                <a16:creationId xmlns:a16="http://schemas.microsoft.com/office/drawing/2014/main" id="{08A098AA-0115-4E22-AB86-98294D10E3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8000" y="1"/>
            <a:ext cx="4061461" cy="68773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lIns="71624" tIns="35812" rIns="71624" bIns="35812" anchor="ctr"/>
          <a:lstStyle>
            <a:lvl1pPr defTabSz="760413">
              <a:defRPr sz="2000">
                <a:solidFill>
                  <a:schemeClr val="tx2"/>
                </a:solidFill>
                <a:latin typeface="Effra"/>
              </a:defRPr>
            </a:lvl1pPr>
            <a:lvl2pPr marL="742950" indent="-285750" defTabSz="760413">
              <a:defRPr sz="2000">
                <a:solidFill>
                  <a:schemeClr val="tx2"/>
                </a:solidFill>
                <a:latin typeface="Effra"/>
              </a:defRPr>
            </a:lvl2pPr>
            <a:lvl3pPr marL="1143000" indent="-228600" defTabSz="760413">
              <a:defRPr sz="2000">
                <a:solidFill>
                  <a:schemeClr val="tx2"/>
                </a:solidFill>
                <a:latin typeface="Effra"/>
              </a:defRPr>
            </a:lvl3pPr>
            <a:lvl4pPr marL="1600200" indent="-228600" defTabSz="760413">
              <a:defRPr sz="2000">
                <a:solidFill>
                  <a:schemeClr val="tx2"/>
                </a:solidFill>
                <a:latin typeface="Effra"/>
              </a:defRPr>
            </a:lvl4pPr>
            <a:lvl5pPr marL="2057400" indent="-228600" defTabSz="760413">
              <a:defRPr sz="2000">
                <a:solidFill>
                  <a:schemeClr val="tx2"/>
                </a:solidFill>
                <a:latin typeface="Effra"/>
              </a:defRPr>
            </a:lvl5pPr>
            <a:lvl6pPr marL="25146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6pPr>
            <a:lvl7pPr marL="29718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7pPr>
            <a:lvl8pPr marL="34290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8pPr>
            <a:lvl9pPr marL="3886200" indent="-228600" defTabSz="7604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2"/>
                </a:solidFill>
                <a:latin typeface="Effra"/>
              </a:defRPr>
            </a:lvl9pPr>
          </a:lstStyle>
          <a:p>
            <a:pPr eaLnBrk="1" hangingPunct="1">
              <a:defRPr/>
            </a:pPr>
            <a:endParaRPr lang="en-US" altLang="en-US" sz="1880">
              <a:solidFill>
                <a:schemeClr val="bg1"/>
              </a:solidFill>
            </a:endParaRPr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2" y="1"/>
            <a:ext cx="8127693" cy="68774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 lv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400256" y="332656"/>
            <a:ext cx="3456384" cy="1730144"/>
          </a:xfrm>
        </p:spPr>
        <p:txBody>
          <a:bodyPr wrap="square"/>
          <a:lstStyle>
            <a:lvl1pPr>
              <a:lnSpc>
                <a:spcPct val="80000"/>
              </a:lnSpc>
              <a:defRPr sz="2193">
                <a:solidFill>
                  <a:srgbClr val="86263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8400256" y="2214000"/>
            <a:ext cx="3456384" cy="3960000"/>
          </a:xfrm>
        </p:spPr>
        <p:txBody>
          <a:bodyPr/>
          <a:lstStyle>
            <a:lvl1pPr marL="140979" marR="0" indent="-140979" algn="l" defTabSz="716176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862633"/>
              </a:buClr>
              <a:buSzTx/>
              <a:buFont typeface="Arial" charset="0"/>
              <a:buChar char="•"/>
              <a:tabLst/>
              <a:defRPr lang="en-GB" sz="1567" b="0" i="0" baseline="0" dirty="0">
                <a:solidFill>
                  <a:schemeClr val="tx2"/>
                </a:solidFill>
                <a:latin typeface="Open Sans Regular" charset="0"/>
                <a:ea typeface="+mn-ea"/>
                <a:cs typeface="Open Sans Regular" charset="0"/>
              </a:defRPr>
            </a:lvl1pPr>
            <a:lvl2pPr marL="140979" marR="0" indent="-140979" algn="l" defTabSz="716176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63656A"/>
              </a:buClr>
              <a:buSzTx/>
              <a:buFont typeface="Effra" panose="020B0603020203020204" pitchFamily="34" charset="0"/>
              <a:buChar char="•"/>
              <a:tabLst/>
              <a:defRPr>
                <a:solidFill>
                  <a:schemeClr val="tx2"/>
                </a:solidFill>
              </a:defRPr>
            </a:lvl2pPr>
            <a:lvl3pPr marL="140979" marR="0" indent="-140979" algn="l" defTabSz="716176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Effra" panose="020B0603020203020204" pitchFamily="34" charset="0"/>
              <a:buChar char="•"/>
              <a:tabLst/>
              <a:defRPr>
                <a:solidFill>
                  <a:schemeClr val="tx2"/>
                </a:solidFill>
              </a:defRPr>
            </a:lvl3pPr>
            <a:lvl4pPr marL="140979" marR="0" indent="-140979" algn="l" defTabSz="716176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Effra" panose="020B0603020203020204" pitchFamily="34" charset="0"/>
              <a:buChar char="&gt;"/>
              <a:tabLst/>
              <a:defRPr>
                <a:solidFill>
                  <a:schemeClr val="tx2"/>
                </a:solidFill>
              </a:defRPr>
            </a:lvl4pPr>
            <a:lvl5pPr marL="140979" marR="0" indent="-140979" algn="l" defTabSz="716176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Effra" panose="020B0603020203020204" pitchFamily="34" charset="0"/>
              <a:buChar char="-"/>
              <a:tabLst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C74FC833-A193-4B02-ABB8-ABDB6B211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3560" y="6237259"/>
            <a:ext cx="901701" cy="252177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0847B1C4-CE86-40E2-B335-A7573028CD2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10130995"/>
      </p:ext>
    </p:extLst>
  </p:cSld>
  <p:clrMapOvr>
    <a:masterClrMapping/>
  </p:clrMapOvr>
  <p:transition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35D99584-B7A7-4C74-83D6-9EBC1CE786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hangingPunct="1"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18641D3-7056-4A1E-A944-E58A19B0BF8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hangingPunct="1"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AF4B37B-E2B9-4391-99DE-2998CB4B4E3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hangingPunct="1">
              <a:defRPr>
                <a:latin typeface="+mn-lt"/>
              </a:defRPr>
            </a:lvl1pPr>
          </a:lstStyle>
          <a:p>
            <a:pPr>
              <a:defRPr/>
            </a:pPr>
            <a:fld id="{97D4817E-9051-4BC2-8422-749912E2D44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56642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30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3CCF0DEC-7D99-4141-B1D9-9917CA7CB0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66421" y="1235516"/>
            <a:ext cx="11038840" cy="826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784457A0-CBD4-476F-A219-0C638B3764E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66421" y="2214378"/>
            <a:ext cx="11038840" cy="3960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pic>
        <p:nvPicPr>
          <p:cNvPr id="1028" name="Picture 55">
            <a:extLst>
              <a:ext uri="{FF2B5EF4-FFF2-40B4-BE49-F238E27FC236}">
                <a16:creationId xmlns:a16="http://schemas.microsoft.com/office/drawing/2014/main" id="{34309915-E461-4486-B90C-34ED453EA2DC}"/>
              </a:ext>
            </a:extLst>
          </p:cNvPr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13">
            <a:extLst>
              <a:ext uri="{FF2B5EF4-FFF2-40B4-BE49-F238E27FC236}">
                <a16:creationId xmlns:a16="http://schemas.microsoft.com/office/drawing/2014/main" id="{FD5B79E0-72D5-4F01-BD3B-3C2AA10C0E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2834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706" r:id="rId14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 bldLvl="5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914">
          <a:solidFill>
            <a:srgbClr val="862633"/>
          </a:solidFill>
          <a:latin typeface="Open Sans Regular" charset="0"/>
          <a:ea typeface="+mj-ea"/>
          <a:cs typeface="Open Sans Regular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914">
          <a:solidFill>
            <a:srgbClr val="862633"/>
          </a:solidFill>
          <a:latin typeface="Open Sans Regular" panose="020B0606030504020204" pitchFamily="34" charset="0"/>
          <a:cs typeface="Open Sans Regular" panose="020B0606030504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914">
          <a:solidFill>
            <a:srgbClr val="862633"/>
          </a:solidFill>
          <a:latin typeface="Open Sans Regular" panose="020B0606030504020204" pitchFamily="34" charset="0"/>
          <a:cs typeface="Open Sans Regular" panose="020B0606030504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914">
          <a:solidFill>
            <a:srgbClr val="862633"/>
          </a:solidFill>
          <a:latin typeface="Open Sans Regular" panose="020B0606030504020204" pitchFamily="34" charset="0"/>
          <a:cs typeface="Open Sans Regular" panose="020B0606030504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914">
          <a:solidFill>
            <a:srgbClr val="862633"/>
          </a:solidFill>
          <a:latin typeface="Open Sans Regular" panose="020B0606030504020204" pitchFamily="34" charset="0"/>
          <a:cs typeface="Open Sans Regular" panose="020B0606030504020204" pitchFamily="34" charset="0"/>
        </a:defRPr>
      </a:lvl5pPr>
      <a:lvl6pPr marL="358088" algn="l" rtl="0" eaLnBrk="1" fontAlgn="base" hangingPunct="1">
        <a:spcBef>
          <a:spcPct val="0"/>
        </a:spcBef>
        <a:spcAft>
          <a:spcPct val="0"/>
        </a:spcAft>
        <a:defRPr sz="2820">
          <a:solidFill>
            <a:schemeClr val="tx2"/>
          </a:solidFill>
          <a:latin typeface="+mn-lt"/>
        </a:defRPr>
      </a:lvl6pPr>
      <a:lvl7pPr marL="716176" algn="l" rtl="0" eaLnBrk="1" fontAlgn="base" hangingPunct="1">
        <a:spcBef>
          <a:spcPct val="0"/>
        </a:spcBef>
        <a:spcAft>
          <a:spcPct val="0"/>
        </a:spcAft>
        <a:defRPr sz="2820">
          <a:solidFill>
            <a:schemeClr val="tx2"/>
          </a:solidFill>
          <a:latin typeface="+mn-lt"/>
        </a:defRPr>
      </a:lvl7pPr>
      <a:lvl8pPr marL="1074262" algn="l" rtl="0" eaLnBrk="1" fontAlgn="base" hangingPunct="1">
        <a:spcBef>
          <a:spcPct val="0"/>
        </a:spcBef>
        <a:spcAft>
          <a:spcPct val="0"/>
        </a:spcAft>
        <a:defRPr sz="2820">
          <a:solidFill>
            <a:schemeClr val="tx2"/>
          </a:solidFill>
          <a:latin typeface="+mn-lt"/>
        </a:defRPr>
      </a:lvl8pPr>
      <a:lvl9pPr marL="1432350" algn="l" rtl="0" eaLnBrk="1" fontAlgn="base" hangingPunct="1">
        <a:spcBef>
          <a:spcPct val="0"/>
        </a:spcBef>
        <a:spcAft>
          <a:spcPct val="0"/>
        </a:spcAft>
        <a:defRPr sz="2820">
          <a:solidFill>
            <a:schemeClr val="tx2"/>
          </a:solidFill>
          <a:latin typeface="+mn-lt"/>
        </a:defRPr>
      </a:lvl9pPr>
    </p:titleStyle>
    <p:bodyStyle>
      <a:lvl1pPr marL="140257" indent="-140257" algn="l" defTabSz="714712" rtl="0" eaLnBrk="1" fontAlgn="base" hangingPunct="1">
        <a:spcBef>
          <a:spcPct val="20000"/>
        </a:spcBef>
        <a:spcAft>
          <a:spcPct val="0"/>
        </a:spcAft>
        <a:buClr>
          <a:srgbClr val="862633"/>
        </a:buClr>
        <a:buFont typeface="Arial" panose="020B0604020202020204" pitchFamily="34" charset="0"/>
        <a:buChar char="•"/>
        <a:defRPr sz="1504">
          <a:solidFill>
            <a:schemeClr val="tx2"/>
          </a:solidFill>
          <a:latin typeface="Open Sans Regular" charset="0"/>
          <a:ea typeface="+mn-ea"/>
          <a:cs typeface="Open Sans Regular" charset="0"/>
        </a:defRPr>
      </a:lvl1pPr>
      <a:lvl2pPr marL="422262" indent="-140257" algn="l" defTabSz="714712" rtl="0" eaLnBrk="1" fontAlgn="base" hangingPunct="1">
        <a:spcBef>
          <a:spcPct val="20000"/>
        </a:spcBef>
        <a:spcAft>
          <a:spcPct val="0"/>
        </a:spcAft>
        <a:buClr>
          <a:srgbClr val="63656A"/>
        </a:buClr>
        <a:buFont typeface="Effra"/>
        <a:buChar char="•"/>
        <a:defRPr sz="1504">
          <a:solidFill>
            <a:schemeClr val="tx2"/>
          </a:solidFill>
          <a:latin typeface="Open Sans Regular" charset="0"/>
          <a:cs typeface="Open Sans Regular" charset="0"/>
        </a:defRPr>
      </a:lvl2pPr>
      <a:lvl3pPr marL="704267" indent="-140257" algn="l" defTabSz="714712" rtl="0" eaLnBrk="1" fontAlgn="base" hangingPunct="1">
        <a:spcBef>
          <a:spcPct val="20000"/>
        </a:spcBef>
        <a:spcAft>
          <a:spcPct val="0"/>
        </a:spcAft>
        <a:buFont typeface="Effra"/>
        <a:buChar char="•"/>
        <a:defRPr sz="1504">
          <a:solidFill>
            <a:schemeClr val="tx2"/>
          </a:solidFill>
          <a:latin typeface="Open Sans Regular" charset="0"/>
          <a:cs typeface="Open Sans Regular" charset="0"/>
        </a:defRPr>
      </a:lvl3pPr>
      <a:lvl4pPr marL="986273" indent="-140257" algn="l" defTabSz="714712" rtl="0" eaLnBrk="1" fontAlgn="base" hangingPunct="1">
        <a:spcBef>
          <a:spcPct val="20000"/>
        </a:spcBef>
        <a:spcAft>
          <a:spcPct val="0"/>
        </a:spcAft>
        <a:buFont typeface="Effra"/>
        <a:buChar char="&gt;"/>
        <a:defRPr sz="1504">
          <a:solidFill>
            <a:schemeClr val="tx2"/>
          </a:solidFill>
          <a:latin typeface="Open Sans Regular" charset="0"/>
          <a:cs typeface="Open Sans Regular" charset="0"/>
        </a:defRPr>
      </a:lvl4pPr>
      <a:lvl5pPr marL="1268278" indent="-140257" algn="l" defTabSz="714712" rtl="0" eaLnBrk="1" fontAlgn="base" hangingPunct="1">
        <a:spcBef>
          <a:spcPct val="20000"/>
        </a:spcBef>
        <a:spcAft>
          <a:spcPct val="0"/>
        </a:spcAft>
        <a:buFont typeface="Effra"/>
        <a:buChar char="-"/>
        <a:defRPr sz="1504">
          <a:solidFill>
            <a:schemeClr val="tx2"/>
          </a:solidFill>
          <a:latin typeface="Open Sans Regular" charset="0"/>
          <a:cs typeface="Open Sans Regular" charset="0"/>
        </a:defRPr>
      </a:lvl5pPr>
      <a:lvl6pPr marL="1969481" indent="-179043" algn="l" rtl="0" eaLnBrk="1" fontAlgn="base" hangingPunct="1">
        <a:lnSpc>
          <a:spcPct val="110000"/>
        </a:lnSpc>
        <a:spcBef>
          <a:spcPct val="10000"/>
        </a:spcBef>
        <a:spcAft>
          <a:spcPct val="0"/>
        </a:spcAft>
        <a:buClr>
          <a:schemeClr val="tx2"/>
        </a:buClr>
        <a:buFont typeface="Effra" pitchFamily="2" charset="0"/>
        <a:buChar char="»"/>
        <a:defRPr sz="1567">
          <a:solidFill>
            <a:schemeClr val="tx1"/>
          </a:solidFill>
          <a:latin typeface="+mn-lt"/>
        </a:defRPr>
      </a:lvl6pPr>
      <a:lvl7pPr marL="2327569" indent="-179043" algn="l" rtl="0" eaLnBrk="1" fontAlgn="base" hangingPunct="1">
        <a:lnSpc>
          <a:spcPct val="110000"/>
        </a:lnSpc>
        <a:spcBef>
          <a:spcPct val="10000"/>
        </a:spcBef>
        <a:spcAft>
          <a:spcPct val="0"/>
        </a:spcAft>
        <a:buClr>
          <a:schemeClr val="tx2"/>
        </a:buClr>
        <a:buFont typeface="Effra" pitchFamily="2" charset="0"/>
        <a:buChar char="»"/>
        <a:defRPr sz="1567">
          <a:solidFill>
            <a:schemeClr val="tx1"/>
          </a:solidFill>
          <a:latin typeface="+mn-lt"/>
        </a:defRPr>
      </a:lvl7pPr>
      <a:lvl8pPr marL="2685657" indent="-179043" algn="l" rtl="0" eaLnBrk="1" fontAlgn="base" hangingPunct="1">
        <a:lnSpc>
          <a:spcPct val="110000"/>
        </a:lnSpc>
        <a:spcBef>
          <a:spcPct val="10000"/>
        </a:spcBef>
        <a:spcAft>
          <a:spcPct val="0"/>
        </a:spcAft>
        <a:buClr>
          <a:schemeClr val="tx2"/>
        </a:buClr>
        <a:buFont typeface="Effra" pitchFamily="2" charset="0"/>
        <a:buChar char="»"/>
        <a:defRPr sz="1567">
          <a:solidFill>
            <a:schemeClr val="tx1"/>
          </a:solidFill>
          <a:latin typeface="+mn-lt"/>
        </a:defRPr>
      </a:lvl8pPr>
      <a:lvl9pPr marL="3043744" indent="-179043" algn="l" rtl="0" eaLnBrk="1" fontAlgn="base" hangingPunct="1">
        <a:lnSpc>
          <a:spcPct val="110000"/>
        </a:lnSpc>
        <a:spcBef>
          <a:spcPct val="10000"/>
        </a:spcBef>
        <a:spcAft>
          <a:spcPct val="0"/>
        </a:spcAft>
        <a:buClr>
          <a:schemeClr val="tx2"/>
        </a:buClr>
        <a:buFont typeface="Effra" pitchFamily="2" charset="0"/>
        <a:buChar char="»"/>
        <a:defRPr sz="1567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1pPr>
      <a:lvl2pPr marL="358088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2pPr>
      <a:lvl3pPr marL="716176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3pPr>
      <a:lvl4pPr marL="1074262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4pPr>
      <a:lvl5pPr marL="1432350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5pPr>
      <a:lvl6pPr marL="1790438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6pPr>
      <a:lvl7pPr marL="2148526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7pPr>
      <a:lvl8pPr marL="2506613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8pPr>
      <a:lvl9pPr marL="2864701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A66B6ED1-A7B2-47C7-A762-E598B598CC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66421" y="1235516"/>
            <a:ext cx="11038840" cy="826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A9363649-D91E-4200-90B9-1D4F95A09F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66421" y="2214378"/>
            <a:ext cx="11038840" cy="3960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pic>
        <p:nvPicPr>
          <p:cNvPr id="2052" name="Picture 55">
            <a:extLst>
              <a:ext uri="{FF2B5EF4-FFF2-40B4-BE49-F238E27FC236}">
                <a16:creationId xmlns:a16="http://schemas.microsoft.com/office/drawing/2014/main" id="{CA18363F-B832-4B7A-91BB-02DCCD4D07E9}"/>
              </a:ext>
            </a:extLst>
          </p:cNvPr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13">
            <a:extLst>
              <a:ext uri="{FF2B5EF4-FFF2-40B4-BE49-F238E27FC236}">
                <a16:creationId xmlns:a16="http://schemas.microsoft.com/office/drawing/2014/main" id="{07BEF981-6D9E-4E3D-A832-AEC47AE77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3290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 bldLvl="5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914">
          <a:solidFill>
            <a:srgbClr val="862633"/>
          </a:solidFill>
          <a:latin typeface="Open Sans Regular" charset="0"/>
          <a:ea typeface="+mj-ea"/>
          <a:cs typeface="Open Sans Regular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914">
          <a:solidFill>
            <a:srgbClr val="862633"/>
          </a:solidFill>
          <a:latin typeface="Open Sans Regular" panose="020B0606030504020204" pitchFamily="34" charset="0"/>
          <a:cs typeface="Open Sans Regular" panose="020B0606030504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914">
          <a:solidFill>
            <a:srgbClr val="862633"/>
          </a:solidFill>
          <a:latin typeface="Open Sans Regular" panose="020B0606030504020204" pitchFamily="34" charset="0"/>
          <a:cs typeface="Open Sans Regular" panose="020B0606030504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914">
          <a:solidFill>
            <a:srgbClr val="862633"/>
          </a:solidFill>
          <a:latin typeface="Open Sans Regular" panose="020B0606030504020204" pitchFamily="34" charset="0"/>
          <a:cs typeface="Open Sans Regular" panose="020B0606030504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914">
          <a:solidFill>
            <a:srgbClr val="862633"/>
          </a:solidFill>
          <a:latin typeface="Open Sans Regular" panose="020B0606030504020204" pitchFamily="34" charset="0"/>
          <a:cs typeface="Open Sans Regular" panose="020B0606030504020204" pitchFamily="34" charset="0"/>
        </a:defRPr>
      </a:lvl5pPr>
      <a:lvl6pPr marL="358088" algn="l" rtl="0" eaLnBrk="1" fontAlgn="base" hangingPunct="1">
        <a:spcBef>
          <a:spcPct val="0"/>
        </a:spcBef>
        <a:spcAft>
          <a:spcPct val="0"/>
        </a:spcAft>
        <a:defRPr sz="2820">
          <a:solidFill>
            <a:schemeClr val="tx2"/>
          </a:solidFill>
          <a:latin typeface="+mn-lt"/>
        </a:defRPr>
      </a:lvl6pPr>
      <a:lvl7pPr marL="716176" algn="l" rtl="0" eaLnBrk="1" fontAlgn="base" hangingPunct="1">
        <a:spcBef>
          <a:spcPct val="0"/>
        </a:spcBef>
        <a:spcAft>
          <a:spcPct val="0"/>
        </a:spcAft>
        <a:defRPr sz="2820">
          <a:solidFill>
            <a:schemeClr val="tx2"/>
          </a:solidFill>
          <a:latin typeface="+mn-lt"/>
        </a:defRPr>
      </a:lvl7pPr>
      <a:lvl8pPr marL="1074262" algn="l" rtl="0" eaLnBrk="1" fontAlgn="base" hangingPunct="1">
        <a:spcBef>
          <a:spcPct val="0"/>
        </a:spcBef>
        <a:spcAft>
          <a:spcPct val="0"/>
        </a:spcAft>
        <a:defRPr sz="2820">
          <a:solidFill>
            <a:schemeClr val="tx2"/>
          </a:solidFill>
          <a:latin typeface="+mn-lt"/>
        </a:defRPr>
      </a:lvl8pPr>
      <a:lvl9pPr marL="1432350" algn="l" rtl="0" eaLnBrk="1" fontAlgn="base" hangingPunct="1">
        <a:spcBef>
          <a:spcPct val="0"/>
        </a:spcBef>
        <a:spcAft>
          <a:spcPct val="0"/>
        </a:spcAft>
        <a:defRPr sz="2820">
          <a:solidFill>
            <a:schemeClr val="tx2"/>
          </a:solidFill>
          <a:latin typeface="+mn-lt"/>
        </a:defRPr>
      </a:lvl9pPr>
    </p:titleStyle>
    <p:bodyStyle>
      <a:lvl1pPr marL="140257" indent="-140257" algn="l" defTabSz="714712" rtl="0" eaLnBrk="1" fontAlgn="base" hangingPunct="1">
        <a:spcBef>
          <a:spcPct val="20000"/>
        </a:spcBef>
        <a:spcAft>
          <a:spcPct val="0"/>
        </a:spcAft>
        <a:buClr>
          <a:srgbClr val="862633"/>
        </a:buClr>
        <a:buFont typeface="Arial" panose="020B0604020202020204" pitchFamily="34" charset="0"/>
        <a:buChar char="•"/>
        <a:defRPr sz="1504">
          <a:solidFill>
            <a:schemeClr val="tx2"/>
          </a:solidFill>
          <a:latin typeface="Open Sans Regular" charset="0"/>
          <a:ea typeface="+mn-ea"/>
          <a:cs typeface="Open Sans Regular" charset="0"/>
        </a:defRPr>
      </a:lvl1pPr>
      <a:lvl2pPr marL="422262" indent="-140257" algn="l" defTabSz="714712" rtl="0" eaLnBrk="1" fontAlgn="base" hangingPunct="1">
        <a:spcBef>
          <a:spcPct val="20000"/>
        </a:spcBef>
        <a:spcAft>
          <a:spcPct val="0"/>
        </a:spcAft>
        <a:buClr>
          <a:srgbClr val="63656A"/>
        </a:buClr>
        <a:buFont typeface="Effra"/>
        <a:buChar char="•"/>
        <a:defRPr sz="1504">
          <a:solidFill>
            <a:schemeClr val="tx2"/>
          </a:solidFill>
          <a:latin typeface="Open Sans Regular" charset="0"/>
          <a:cs typeface="Open Sans Regular" charset="0"/>
        </a:defRPr>
      </a:lvl2pPr>
      <a:lvl3pPr marL="704267" indent="-140257" algn="l" defTabSz="714712" rtl="0" eaLnBrk="1" fontAlgn="base" hangingPunct="1">
        <a:spcBef>
          <a:spcPct val="20000"/>
        </a:spcBef>
        <a:spcAft>
          <a:spcPct val="0"/>
        </a:spcAft>
        <a:buFont typeface="Effra"/>
        <a:buChar char="•"/>
        <a:defRPr sz="1504">
          <a:solidFill>
            <a:schemeClr val="tx2"/>
          </a:solidFill>
          <a:latin typeface="Open Sans Regular" charset="0"/>
          <a:cs typeface="Open Sans Regular" charset="0"/>
        </a:defRPr>
      </a:lvl3pPr>
      <a:lvl4pPr marL="986273" indent="-140257" algn="l" defTabSz="714712" rtl="0" eaLnBrk="1" fontAlgn="base" hangingPunct="1">
        <a:spcBef>
          <a:spcPct val="20000"/>
        </a:spcBef>
        <a:spcAft>
          <a:spcPct val="0"/>
        </a:spcAft>
        <a:buFont typeface="Effra"/>
        <a:buChar char="&gt;"/>
        <a:defRPr sz="1504">
          <a:solidFill>
            <a:schemeClr val="tx2"/>
          </a:solidFill>
          <a:latin typeface="Open Sans Regular" charset="0"/>
          <a:cs typeface="Open Sans Regular" charset="0"/>
        </a:defRPr>
      </a:lvl4pPr>
      <a:lvl5pPr marL="1268278" indent="-140257" algn="l" defTabSz="714712" rtl="0" eaLnBrk="1" fontAlgn="base" hangingPunct="1">
        <a:spcBef>
          <a:spcPct val="20000"/>
        </a:spcBef>
        <a:spcAft>
          <a:spcPct val="0"/>
        </a:spcAft>
        <a:buFont typeface="Effra"/>
        <a:buChar char="-"/>
        <a:defRPr sz="1504">
          <a:solidFill>
            <a:schemeClr val="tx2"/>
          </a:solidFill>
          <a:latin typeface="Open Sans Regular" charset="0"/>
          <a:cs typeface="Open Sans Regular" charset="0"/>
        </a:defRPr>
      </a:lvl5pPr>
      <a:lvl6pPr marL="1969481" indent="-179043" algn="l" rtl="0" eaLnBrk="1" fontAlgn="base" hangingPunct="1">
        <a:lnSpc>
          <a:spcPct val="110000"/>
        </a:lnSpc>
        <a:spcBef>
          <a:spcPct val="10000"/>
        </a:spcBef>
        <a:spcAft>
          <a:spcPct val="0"/>
        </a:spcAft>
        <a:buClr>
          <a:schemeClr val="tx2"/>
        </a:buClr>
        <a:buFont typeface="Effra" pitchFamily="2" charset="0"/>
        <a:buChar char="»"/>
        <a:defRPr sz="1567">
          <a:solidFill>
            <a:schemeClr val="tx1"/>
          </a:solidFill>
          <a:latin typeface="+mn-lt"/>
        </a:defRPr>
      </a:lvl6pPr>
      <a:lvl7pPr marL="2327569" indent="-179043" algn="l" rtl="0" eaLnBrk="1" fontAlgn="base" hangingPunct="1">
        <a:lnSpc>
          <a:spcPct val="110000"/>
        </a:lnSpc>
        <a:spcBef>
          <a:spcPct val="10000"/>
        </a:spcBef>
        <a:spcAft>
          <a:spcPct val="0"/>
        </a:spcAft>
        <a:buClr>
          <a:schemeClr val="tx2"/>
        </a:buClr>
        <a:buFont typeface="Effra" pitchFamily="2" charset="0"/>
        <a:buChar char="»"/>
        <a:defRPr sz="1567">
          <a:solidFill>
            <a:schemeClr val="tx1"/>
          </a:solidFill>
          <a:latin typeface="+mn-lt"/>
        </a:defRPr>
      </a:lvl7pPr>
      <a:lvl8pPr marL="2685657" indent="-179043" algn="l" rtl="0" eaLnBrk="1" fontAlgn="base" hangingPunct="1">
        <a:lnSpc>
          <a:spcPct val="110000"/>
        </a:lnSpc>
        <a:spcBef>
          <a:spcPct val="10000"/>
        </a:spcBef>
        <a:spcAft>
          <a:spcPct val="0"/>
        </a:spcAft>
        <a:buClr>
          <a:schemeClr val="tx2"/>
        </a:buClr>
        <a:buFont typeface="Effra" pitchFamily="2" charset="0"/>
        <a:buChar char="»"/>
        <a:defRPr sz="1567">
          <a:solidFill>
            <a:schemeClr val="tx1"/>
          </a:solidFill>
          <a:latin typeface="+mn-lt"/>
        </a:defRPr>
      </a:lvl8pPr>
      <a:lvl9pPr marL="3043744" indent="-179043" algn="l" rtl="0" eaLnBrk="1" fontAlgn="base" hangingPunct="1">
        <a:lnSpc>
          <a:spcPct val="110000"/>
        </a:lnSpc>
        <a:spcBef>
          <a:spcPct val="10000"/>
        </a:spcBef>
        <a:spcAft>
          <a:spcPct val="0"/>
        </a:spcAft>
        <a:buClr>
          <a:schemeClr val="tx2"/>
        </a:buClr>
        <a:buFont typeface="Effra" pitchFamily="2" charset="0"/>
        <a:buChar char="»"/>
        <a:defRPr sz="1567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1pPr>
      <a:lvl2pPr marL="358088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2pPr>
      <a:lvl3pPr marL="716176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3pPr>
      <a:lvl4pPr marL="1074262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4pPr>
      <a:lvl5pPr marL="1432350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5pPr>
      <a:lvl6pPr marL="1790438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6pPr>
      <a:lvl7pPr marL="2148526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7pPr>
      <a:lvl8pPr marL="2506613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8pPr>
      <a:lvl9pPr marL="2864701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601533FB-0EE7-48D9-9C08-8D38CDDBB6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66421" y="1235516"/>
            <a:ext cx="11038840" cy="826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56252217-5346-4AC1-BC97-92290A755F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66421" y="2214378"/>
            <a:ext cx="11038840" cy="3960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pic>
        <p:nvPicPr>
          <p:cNvPr id="3076" name="Picture 55">
            <a:extLst>
              <a:ext uri="{FF2B5EF4-FFF2-40B4-BE49-F238E27FC236}">
                <a16:creationId xmlns:a16="http://schemas.microsoft.com/office/drawing/2014/main" id="{3A3C90FA-0F00-4EFC-BBDB-14B58D866B9C}"/>
              </a:ext>
            </a:extLst>
          </p:cNvPr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10137141" y="238747"/>
            <a:ext cx="1404619" cy="93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3">
            <a:extLst>
              <a:ext uri="{FF2B5EF4-FFF2-40B4-BE49-F238E27FC236}">
                <a16:creationId xmlns:a16="http://schemas.microsoft.com/office/drawing/2014/main" id="{EB6166F5-96F3-4487-BD92-B372235A1E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40" y="6162651"/>
            <a:ext cx="5222240" cy="89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8561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  <p:sldLayoutId id="2147483704" r:id="rId13"/>
    <p:sldLayoutId id="2147483705" r:id="rId14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 bldLvl="5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914">
          <a:solidFill>
            <a:srgbClr val="862633"/>
          </a:solidFill>
          <a:latin typeface="Open Sans Regular" charset="0"/>
          <a:ea typeface="+mj-ea"/>
          <a:cs typeface="Open Sans Regular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914">
          <a:solidFill>
            <a:srgbClr val="862633"/>
          </a:solidFill>
          <a:latin typeface="Open Sans Regular" panose="020B0606030504020204" pitchFamily="34" charset="0"/>
          <a:cs typeface="Open Sans Regular" panose="020B0606030504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914">
          <a:solidFill>
            <a:srgbClr val="862633"/>
          </a:solidFill>
          <a:latin typeface="Open Sans Regular" panose="020B0606030504020204" pitchFamily="34" charset="0"/>
          <a:cs typeface="Open Sans Regular" panose="020B0606030504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914">
          <a:solidFill>
            <a:srgbClr val="862633"/>
          </a:solidFill>
          <a:latin typeface="Open Sans Regular" panose="020B0606030504020204" pitchFamily="34" charset="0"/>
          <a:cs typeface="Open Sans Regular" panose="020B0606030504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914">
          <a:solidFill>
            <a:srgbClr val="862633"/>
          </a:solidFill>
          <a:latin typeface="Open Sans Regular" panose="020B0606030504020204" pitchFamily="34" charset="0"/>
          <a:cs typeface="Open Sans Regular" panose="020B0606030504020204" pitchFamily="34" charset="0"/>
        </a:defRPr>
      </a:lvl5pPr>
      <a:lvl6pPr marL="358088" algn="l" rtl="0" eaLnBrk="1" fontAlgn="base" hangingPunct="1">
        <a:spcBef>
          <a:spcPct val="0"/>
        </a:spcBef>
        <a:spcAft>
          <a:spcPct val="0"/>
        </a:spcAft>
        <a:defRPr sz="2820">
          <a:solidFill>
            <a:schemeClr val="tx2"/>
          </a:solidFill>
          <a:latin typeface="+mn-lt"/>
        </a:defRPr>
      </a:lvl6pPr>
      <a:lvl7pPr marL="716176" algn="l" rtl="0" eaLnBrk="1" fontAlgn="base" hangingPunct="1">
        <a:spcBef>
          <a:spcPct val="0"/>
        </a:spcBef>
        <a:spcAft>
          <a:spcPct val="0"/>
        </a:spcAft>
        <a:defRPr sz="2820">
          <a:solidFill>
            <a:schemeClr val="tx2"/>
          </a:solidFill>
          <a:latin typeface="+mn-lt"/>
        </a:defRPr>
      </a:lvl7pPr>
      <a:lvl8pPr marL="1074262" algn="l" rtl="0" eaLnBrk="1" fontAlgn="base" hangingPunct="1">
        <a:spcBef>
          <a:spcPct val="0"/>
        </a:spcBef>
        <a:spcAft>
          <a:spcPct val="0"/>
        </a:spcAft>
        <a:defRPr sz="2820">
          <a:solidFill>
            <a:schemeClr val="tx2"/>
          </a:solidFill>
          <a:latin typeface="+mn-lt"/>
        </a:defRPr>
      </a:lvl8pPr>
      <a:lvl9pPr marL="1432350" algn="l" rtl="0" eaLnBrk="1" fontAlgn="base" hangingPunct="1">
        <a:spcBef>
          <a:spcPct val="0"/>
        </a:spcBef>
        <a:spcAft>
          <a:spcPct val="0"/>
        </a:spcAft>
        <a:defRPr sz="2820">
          <a:solidFill>
            <a:schemeClr val="tx2"/>
          </a:solidFill>
          <a:latin typeface="+mn-lt"/>
        </a:defRPr>
      </a:lvl9pPr>
    </p:titleStyle>
    <p:bodyStyle>
      <a:lvl1pPr marL="140257" indent="-140257" algn="l" defTabSz="714712" rtl="0" eaLnBrk="1" fontAlgn="base" hangingPunct="1">
        <a:spcBef>
          <a:spcPct val="20000"/>
        </a:spcBef>
        <a:spcAft>
          <a:spcPct val="0"/>
        </a:spcAft>
        <a:buClr>
          <a:srgbClr val="862633"/>
        </a:buClr>
        <a:buFont typeface="Arial" panose="020B0604020202020204" pitchFamily="34" charset="0"/>
        <a:buChar char="•"/>
        <a:defRPr sz="1504">
          <a:solidFill>
            <a:schemeClr val="tx2"/>
          </a:solidFill>
          <a:latin typeface="Open Sans Regular" charset="0"/>
          <a:ea typeface="+mn-ea"/>
          <a:cs typeface="Open Sans Regular" charset="0"/>
        </a:defRPr>
      </a:lvl1pPr>
      <a:lvl2pPr marL="422262" indent="-140257" algn="l" defTabSz="714712" rtl="0" eaLnBrk="1" fontAlgn="base" hangingPunct="1">
        <a:spcBef>
          <a:spcPct val="20000"/>
        </a:spcBef>
        <a:spcAft>
          <a:spcPct val="0"/>
        </a:spcAft>
        <a:buClr>
          <a:srgbClr val="63656A"/>
        </a:buClr>
        <a:buFont typeface="Effra"/>
        <a:buChar char="•"/>
        <a:defRPr sz="1504">
          <a:solidFill>
            <a:schemeClr val="tx2"/>
          </a:solidFill>
          <a:latin typeface="Open Sans Regular" charset="0"/>
          <a:cs typeface="Open Sans Regular" charset="0"/>
        </a:defRPr>
      </a:lvl2pPr>
      <a:lvl3pPr marL="704267" indent="-140257" algn="l" defTabSz="714712" rtl="0" eaLnBrk="1" fontAlgn="base" hangingPunct="1">
        <a:spcBef>
          <a:spcPct val="20000"/>
        </a:spcBef>
        <a:spcAft>
          <a:spcPct val="0"/>
        </a:spcAft>
        <a:buFont typeface="Effra"/>
        <a:buChar char="•"/>
        <a:defRPr sz="1504">
          <a:solidFill>
            <a:schemeClr val="tx2"/>
          </a:solidFill>
          <a:latin typeface="Open Sans Regular" charset="0"/>
          <a:cs typeface="Open Sans Regular" charset="0"/>
        </a:defRPr>
      </a:lvl3pPr>
      <a:lvl4pPr marL="986273" indent="-140257" algn="l" defTabSz="714712" rtl="0" eaLnBrk="1" fontAlgn="base" hangingPunct="1">
        <a:spcBef>
          <a:spcPct val="20000"/>
        </a:spcBef>
        <a:spcAft>
          <a:spcPct val="0"/>
        </a:spcAft>
        <a:buFont typeface="Effra"/>
        <a:buChar char="&gt;"/>
        <a:defRPr sz="1504">
          <a:solidFill>
            <a:schemeClr val="tx2"/>
          </a:solidFill>
          <a:latin typeface="Open Sans Regular" charset="0"/>
          <a:cs typeface="Open Sans Regular" charset="0"/>
        </a:defRPr>
      </a:lvl4pPr>
      <a:lvl5pPr marL="1268278" indent="-140257" algn="l" defTabSz="714712" rtl="0" eaLnBrk="1" fontAlgn="base" hangingPunct="1">
        <a:spcBef>
          <a:spcPct val="20000"/>
        </a:spcBef>
        <a:spcAft>
          <a:spcPct val="0"/>
        </a:spcAft>
        <a:buFont typeface="Effra"/>
        <a:buChar char="-"/>
        <a:defRPr sz="1504">
          <a:solidFill>
            <a:schemeClr val="tx2"/>
          </a:solidFill>
          <a:latin typeface="Open Sans Regular" charset="0"/>
          <a:cs typeface="Open Sans Regular" charset="0"/>
        </a:defRPr>
      </a:lvl5pPr>
      <a:lvl6pPr marL="1969481" indent="-179043" algn="l" rtl="0" eaLnBrk="1" fontAlgn="base" hangingPunct="1">
        <a:lnSpc>
          <a:spcPct val="110000"/>
        </a:lnSpc>
        <a:spcBef>
          <a:spcPct val="10000"/>
        </a:spcBef>
        <a:spcAft>
          <a:spcPct val="0"/>
        </a:spcAft>
        <a:buClr>
          <a:schemeClr val="tx2"/>
        </a:buClr>
        <a:buFont typeface="Effra" pitchFamily="2" charset="0"/>
        <a:buChar char="»"/>
        <a:defRPr sz="1567">
          <a:solidFill>
            <a:schemeClr val="tx1"/>
          </a:solidFill>
          <a:latin typeface="+mn-lt"/>
        </a:defRPr>
      </a:lvl6pPr>
      <a:lvl7pPr marL="2327569" indent="-179043" algn="l" rtl="0" eaLnBrk="1" fontAlgn="base" hangingPunct="1">
        <a:lnSpc>
          <a:spcPct val="110000"/>
        </a:lnSpc>
        <a:spcBef>
          <a:spcPct val="10000"/>
        </a:spcBef>
        <a:spcAft>
          <a:spcPct val="0"/>
        </a:spcAft>
        <a:buClr>
          <a:schemeClr val="tx2"/>
        </a:buClr>
        <a:buFont typeface="Effra" pitchFamily="2" charset="0"/>
        <a:buChar char="»"/>
        <a:defRPr sz="1567">
          <a:solidFill>
            <a:schemeClr val="tx1"/>
          </a:solidFill>
          <a:latin typeface="+mn-lt"/>
        </a:defRPr>
      </a:lvl7pPr>
      <a:lvl8pPr marL="2685657" indent="-179043" algn="l" rtl="0" eaLnBrk="1" fontAlgn="base" hangingPunct="1">
        <a:lnSpc>
          <a:spcPct val="110000"/>
        </a:lnSpc>
        <a:spcBef>
          <a:spcPct val="10000"/>
        </a:spcBef>
        <a:spcAft>
          <a:spcPct val="0"/>
        </a:spcAft>
        <a:buClr>
          <a:schemeClr val="tx2"/>
        </a:buClr>
        <a:buFont typeface="Effra" pitchFamily="2" charset="0"/>
        <a:buChar char="»"/>
        <a:defRPr sz="1567">
          <a:solidFill>
            <a:schemeClr val="tx1"/>
          </a:solidFill>
          <a:latin typeface="+mn-lt"/>
        </a:defRPr>
      </a:lvl8pPr>
      <a:lvl9pPr marL="3043744" indent="-179043" algn="l" rtl="0" eaLnBrk="1" fontAlgn="base" hangingPunct="1">
        <a:lnSpc>
          <a:spcPct val="110000"/>
        </a:lnSpc>
        <a:spcBef>
          <a:spcPct val="10000"/>
        </a:spcBef>
        <a:spcAft>
          <a:spcPct val="0"/>
        </a:spcAft>
        <a:buClr>
          <a:schemeClr val="tx2"/>
        </a:buClr>
        <a:buFont typeface="Effra" pitchFamily="2" charset="0"/>
        <a:buChar char="»"/>
        <a:defRPr sz="1567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1pPr>
      <a:lvl2pPr marL="358088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2pPr>
      <a:lvl3pPr marL="716176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3pPr>
      <a:lvl4pPr marL="1074262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4pPr>
      <a:lvl5pPr marL="1432350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5pPr>
      <a:lvl6pPr marL="1790438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6pPr>
      <a:lvl7pPr marL="2148526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7pPr>
      <a:lvl8pPr marL="2506613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8pPr>
      <a:lvl9pPr marL="2864701" algn="l" defTabSz="716176" rtl="0" eaLnBrk="1" latinLnBrk="0" hangingPunct="1">
        <a:defRPr sz="141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png"/><Relationship Id="rId11" Type="http://schemas.microsoft.com/office/2007/relationships/hdphoto" Target="../media/hdphoto4.wdp"/><Relationship Id="rId5" Type="http://schemas.microsoft.com/office/2007/relationships/hdphoto" Target="../media/hdphoto2.wdp"/><Relationship Id="rId10" Type="http://schemas.openxmlformats.org/officeDocument/2006/relationships/image" Target="../media/image12.png"/><Relationship Id="rId4" Type="http://schemas.openxmlformats.org/officeDocument/2006/relationships/image" Target="../media/image8.png"/><Relationship Id="rId9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5" Type="http://schemas.microsoft.com/office/2007/relationships/hdphoto" Target="../media/hdphoto6.wdp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10" b="89640" l="3632" r="95608">
                        <a14:foregroundMark x1="91132" y1="54054" x2="91132" y2="54054"/>
                        <a14:foregroundMark x1="86655" y1="62613" x2="86655" y2="62613"/>
                        <a14:foregroundMark x1="80152" y1="65315" x2="80152" y2="65315"/>
                        <a14:foregroundMark x1="77196" y1="61712" x2="77196" y2="61712"/>
                        <a14:foregroundMark x1="69341" y1="64414" x2="69341" y2="64414"/>
                        <a14:foregroundMark x1="65203" y1="68468" x2="65203" y2="68468"/>
                        <a14:foregroundMark x1="59628" y1="59009" x2="59628" y2="59009"/>
                        <a14:foregroundMark x1="55405" y1="60360" x2="55405" y2="60360"/>
                        <a14:foregroundMark x1="51267" y1="55405" x2="51267" y2="55405"/>
                        <a14:foregroundMark x1="37247" y1="59459" x2="37247" y2="59459"/>
                        <a14:foregroundMark x1="29476" y1="59459" x2="29476" y2="59459"/>
                        <a14:foregroundMark x1="25253" y1="57658" x2="25253" y2="57658"/>
                        <a14:foregroundMark x1="18074" y1="56757" x2="18074" y2="56757"/>
                        <a14:foregroundMark x1="18243" y1="30631" x2="18243" y2="30631"/>
                        <a14:foregroundMark x1="13767" y1="52252" x2="13767" y2="52252"/>
                        <a14:foregroundMark x1="10051" y1="48649" x2="10051" y2="486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27453" y="6139889"/>
            <a:ext cx="3061593" cy="5740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14429" y="431086"/>
            <a:ext cx="7422400" cy="15696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sz="3200" b="1" dirty="0"/>
          </a:p>
          <a:p>
            <a:r>
              <a:rPr lang="en-US" sz="3200" b="1" dirty="0"/>
              <a:t>All of these are alcoholic drinks but how are they different?</a:t>
            </a:r>
            <a:endParaRPr lang="en-US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667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81620" y="3066366"/>
            <a:ext cx="2465618" cy="246561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58250" y="3402058"/>
            <a:ext cx="3083668" cy="20352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97" b="99852" l="8716" r="100000">
                        <a14:foregroundMark x1="51835" y1="65727" x2="51835" y2="65727"/>
                        <a14:foregroundMark x1="53670" y1="60831" x2="53670" y2="60831"/>
                        <a14:foregroundMark x1="56881" y1="53858" x2="56881" y2="53858"/>
                        <a14:foregroundMark x1="56422" y1="73739" x2="56422" y2="737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55589" y="3159574"/>
            <a:ext cx="767338" cy="23724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17229" y="3553518"/>
            <a:ext cx="2372117" cy="158396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286" b="97429" l="4797" r="95941">
                        <a14:foregroundMark x1="63100" y1="88286" x2="57196" y2="90000"/>
                        <a14:foregroundMark x1="68266" y1="59429" x2="68266" y2="59429"/>
                        <a14:foregroundMark x1="49815" y1="56857" x2="49815" y2="56857"/>
                        <a14:foregroundMark x1="73432" y1="38571" x2="73432" y2="38571"/>
                        <a14:foregroundMark x1="52768" y1="75143" x2="52768" y2="75143"/>
                        <a14:foregroundMark x1="59041" y1="78571" x2="64945" y2="86286"/>
                        <a14:foregroundMark x1="70849" y1="68857" x2="52768" y2="79714"/>
                        <a14:foregroundMark x1="53875" y1="56857" x2="47601" y2="58286"/>
                        <a14:foregroundMark x1="65314" y1="18286" x2="29151" y2="16286"/>
                        <a14:foregroundMark x1="51661" y1="37429" x2="21771" y2="17429"/>
                        <a14:foregroundMark x1="67159" y1="27429" x2="35793" y2="22000"/>
                        <a14:foregroundMark x1="66790" y1="22000" x2="54244" y2="33143"/>
                        <a14:foregroundMark x1="74539" y1="24571" x2="50554" y2="8000"/>
                        <a14:foregroundMark x1="44280" y1="9143" x2="19557" y2="15714"/>
                        <a14:foregroundMark x1="73063" y1="34000" x2="64576" y2="34000"/>
                        <a14:foregroundMark x1="38007" y1="33714" x2="14760" y2="19429"/>
                        <a14:foregroundMark x1="72694" y1="58286" x2="72694" y2="5828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076257" y="431086"/>
            <a:ext cx="1431527" cy="1848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57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10" b="89640" l="3632" r="95608">
                        <a14:foregroundMark x1="91132" y1="54054" x2="91132" y2="54054"/>
                        <a14:foregroundMark x1="86655" y1="62613" x2="86655" y2="62613"/>
                        <a14:foregroundMark x1="80152" y1="65315" x2="80152" y2="65315"/>
                        <a14:foregroundMark x1="77196" y1="61712" x2="77196" y2="61712"/>
                        <a14:foregroundMark x1="69341" y1="64414" x2="69341" y2="64414"/>
                        <a14:foregroundMark x1="65203" y1="68468" x2="65203" y2="68468"/>
                        <a14:foregroundMark x1="59628" y1="59009" x2="59628" y2="59009"/>
                        <a14:foregroundMark x1="55405" y1="60360" x2="55405" y2="60360"/>
                        <a14:foregroundMark x1="51267" y1="55405" x2="51267" y2="55405"/>
                        <a14:foregroundMark x1="37247" y1="59459" x2="37247" y2="59459"/>
                        <a14:foregroundMark x1="29476" y1="59459" x2="29476" y2="59459"/>
                        <a14:foregroundMark x1="25253" y1="57658" x2="25253" y2="57658"/>
                        <a14:foregroundMark x1="18074" y1="56757" x2="18074" y2="56757"/>
                        <a14:foregroundMark x1="18243" y1="30631" x2="18243" y2="30631"/>
                        <a14:foregroundMark x1="13767" y1="52252" x2="13767" y2="52252"/>
                        <a14:foregroundMark x1="10051" y1="48649" x2="10051" y2="486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76329" y="6147317"/>
            <a:ext cx="3061593" cy="57404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14429" y="873820"/>
            <a:ext cx="7422400" cy="17543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600" u="sng" dirty="0"/>
              <a:t>Alcohol – Know your limits</a:t>
            </a:r>
          </a:p>
          <a:p>
            <a:r>
              <a:rPr lang="en-US" sz="2400" dirty="0"/>
              <a:t>Do you what a unit of alcohol is?</a:t>
            </a:r>
          </a:p>
          <a:p>
            <a:r>
              <a:rPr lang="en-US" sz="2400" dirty="0"/>
              <a:t>Can you compare the strengths of different types of alcohol?</a:t>
            </a:r>
            <a:endParaRPr lang="en-US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7874406" y="209716"/>
            <a:ext cx="2353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/>
              <a:t>16</a:t>
            </a:r>
            <a:r>
              <a:rPr lang="en-US" sz="2800" u="sng" baseline="30000" dirty="0"/>
              <a:t>th</a:t>
            </a:r>
            <a:r>
              <a:rPr lang="en-US" sz="2800" u="sng" dirty="0"/>
              <a:t> July 2021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532" b="97890" l="7377" r="9262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71900" y="2966280"/>
            <a:ext cx="4648200" cy="300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5564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10" b="89640" l="3632" r="95608">
                        <a14:foregroundMark x1="91132" y1="54054" x2="91132" y2="54054"/>
                        <a14:foregroundMark x1="86655" y1="62613" x2="86655" y2="62613"/>
                        <a14:foregroundMark x1="80152" y1="65315" x2="80152" y2="65315"/>
                        <a14:foregroundMark x1="77196" y1="61712" x2="77196" y2="61712"/>
                        <a14:foregroundMark x1="69341" y1="64414" x2="69341" y2="64414"/>
                        <a14:foregroundMark x1="65203" y1="68468" x2="65203" y2="68468"/>
                        <a14:foregroundMark x1="59628" y1="59009" x2="59628" y2="59009"/>
                        <a14:foregroundMark x1="55405" y1="60360" x2="55405" y2="60360"/>
                        <a14:foregroundMark x1="51267" y1="55405" x2="51267" y2="55405"/>
                        <a14:foregroundMark x1="37247" y1="59459" x2="37247" y2="59459"/>
                        <a14:foregroundMark x1="29476" y1="59459" x2="29476" y2="59459"/>
                        <a14:foregroundMark x1="25253" y1="57658" x2="25253" y2="57658"/>
                        <a14:foregroundMark x1="18074" y1="56757" x2="18074" y2="56757"/>
                        <a14:foregroundMark x1="18243" y1="30631" x2="18243" y2="30631"/>
                        <a14:foregroundMark x1="13767" y1="52252" x2="13767" y2="52252"/>
                        <a14:foregroundMark x1="10051" y1="48649" x2="10051" y2="486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93528" y="5826752"/>
            <a:ext cx="3061593" cy="5740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80724" y="0"/>
            <a:ext cx="8028312" cy="107721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What makes one alcoholic drink stronger than another?</a:t>
            </a:r>
          </a:p>
        </p:txBody>
      </p:sp>
      <p:sp>
        <p:nvSpPr>
          <p:cNvPr id="2" name="Rectangle 1"/>
          <p:cNvSpPr/>
          <p:nvPr/>
        </p:nvSpPr>
        <p:spPr>
          <a:xfrm>
            <a:off x="587151" y="2074574"/>
            <a:ext cx="3786939" cy="2097159"/>
          </a:xfrm>
          <a:prstGeom prst="rect">
            <a:avLst/>
          </a:prstGeom>
          <a:solidFill>
            <a:schemeClr val="tx1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0" dirty="0">
                <a:solidFill>
                  <a:schemeClr val="bg1"/>
                </a:solidFill>
                <a:latin typeface="Arial Black"/>
                <a:cs typeface="Arial Black"/>
              </a:rPr>
              <a:t>Units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21634" y="1246441"/>
            <a:ext cx="6183215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Units are </a:t>
            </a:r>
            <a:r>
              <a:rPr lang="en-US" b="1" dirty="0">
                <a:solidFill>
                  <a:srgbClr val="FF0000"/>
                </a:solidFill>
              </a:rPr>
              <a:t>how we measure </a:t>
            </a:r>
            <a:r>
              <a:rPr lang="en-US" b="1" dirty="0"/>
              <a:t>how much alcohol is in a drink. </a:t>
            </a:r>
            <a:r>
              <a:rPr lang="en-US" b="1" dirty="0">
                <a:solidFill>
                  <a:srgbClr val="FF0000"/>
                </a:solidFill>
              </a:rPr>
              <a:t>1 unit is 10ml of pure alcohol</a:t>
            </a:r>
            <a:r>
              <a:rPr lang="en-US" b="1" dirty="0"/>
              <a:t>.</a:t>
            </a:r>
          </a:p>
          <a:p>
            <a:endParaRPr lang="en-US" b="1" dirty="0"/>
          </a:p>
          <a:p>
            <a:r>
              <a:rPr lang="en-US" b="1" dirty="0"/>
              <a:t>Different drinks have </a:t>
            </a:r>
            <a:r>
              <a:rPr lang="en-US" b="1" dirty="0">
                <a:solidFill>
                  <a:srgbClr val="FF0000"/>
                </a:solidFill>
              </a:rPr>
              <a:t>different amounts </a:t>
            </a:r>
            <a:r>
              <a:rPr lang="en-US" b="1" dirty="0"/>
              <a:t>of units and the </a:t>
            </a:r>
            <a:r>
              <a:rPr lang="en-US" b="1" dirty="0">
                <a:solidFill>
                  <a:srgbClr val="FF0000"/>
                </a:solidFill>
              </a:rPr>
              <a:t>more units, the stronger</a:t>
            </a:r>
            <a:r>
              <a:rPr lang="en-US" b="1" dirty="0"/>
              <a:t> it is. </a:t>
            </a:r>
          </a:p>
          <a:p>
            <a:endParaRPr lang="en-US" b="1" dirty="0"/>
          </a:p>
          <a:p>
            <a:r>
              <a:rPr lang="en-US" b="1" dirty="0"/>
              <a:t>The amount of alcohol in a drink is </a:t>
            </a:r>
            <a:r>
              <a:rPr lang="en-US" b="1" dirty="0">
                <a:solidFill>
                  <a:srgbClr val="FF0000"/>
                </a:solidFill>
              </a:rPr>
              <a:t>also measured as a % of the total </a:t>
            </a:r>
            <a:r>
              <a:rPr lang="en-US" b="1" dirty="0"/>
              <a:t>volume of a drink. </a:t>
            </a:r>
          </a:p>
          <a:p>
            <a:endParaRPr lang="en-US" b="1" dirty="0"/>
          </a:p>
          <a:p>
            <a:r>
              <a:rPr lang="en-US" b="1" dirty="0"/>
              <a:t>E.g. a 440ml can of cider could have 1.8 units of alcohol which is 4% of the entire can. </a:t>
            </a:r>
          </a:p>
          <a:p>
            <a:r>
              <a:rPr lang="en-US" b="1" dirty="0"/>
              <a:t>Tip: Think of alcohol as one of many ingredients in any </a:t>
            </a:r>
            <a:r>
              <a:rPr lang="en-US" b="1" dirty="0" err="1"/>
              <a:t>aloholic</a:t>
            </a:r>
            <a:r>
              <a:rPr lang="en-US" b="1" dirty="0"/>
              <a:t> drink.</a:t>
            </a:r>
          </a:p>
        </p:txBody>
      </p:sp>
    </p:spTree>
    <p:extLst>
      <p:ext uri="{BB962C8B-B14F-4D97-AF65-F5344CB8AC3E}">
        <p14:creationId xmlns:p14="http://schemas.microsoft.com/office/powerpoint/2010/main" val="3201499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10" b="89640" l="3632" r="95608">
                        <a14:foregroundMark x1="91132" y1="54054" x2="91132" y2="54054"/>
                        <a14:foregroundMark x1="86655" y1="62613" x2="86655" y2="62613"/>
                        <a14:foregroundMark x1="80152" y1="65315" x2="80152" y2="65315"/>
                        <a14:foregroundMark x1="77196" y1="61712" x2="77196" y2="61712"/>
                        <a14:foregroundMark x1="69341" y1="64414" x2="69341" y2="64414"/>
                        <a14:foregroundMark x1="65203" y1="68468" x2="65203" y2="68468"/>
                        <a14:foregroundMark x1="59628" y1="59009" x2="59628" y2="59009"/>
                        <a14:foregroundMark x1="55405" y1="60360" x2="55405" y2="60360"/>
                        <a14:foregroundMark x1="51267" y1="55405" x2="51267" y2="55405"/>
                        <a14:foregroundMark x1="37247" y1="59459" x2="37247" y2="59459"/>
                        <a14:foregroundMark x1="29476" y1="59459" x2="29476" y2="59459"/>
                        <a14:foregroundMark x1="25253" y1="57658" x2="25253" y2="57658"/>
                        <a14:foregroundMark x1="18074" y1="56757" x2="18074" y2="56757"/>
                        <a14:foregroundMark x1="18243" y1="30631" x2="18243" y2="30631"/>
                        <a14:foregroundMark x1="13767" y1="52252" x2="13767" y2="52252"/>
                        <a14:foregroundMark x1="10051" y1="48649" x2="10051" y2="486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782" y="6199154"/>
            <a:ext cx="3061593" cy="5740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06605" y="737135"/>
            <a:ext cx="1141909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b="1" dirty="0"/>
              <a:t>Task 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06604" y="1198800"/>
            <a:ext cx="8028312" cy="156966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/>
              <a:t>In your table groups rank the drinks cards from strongest (number 1) to weakest (number 9).  Put the cards in the right place on your 9 diamond.</a:t>
            </a:r>
          </a:p>
          <a:p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7722928" y="3032852"/>
            <a:ext cx="2411989" cy="16312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/>
              <a:t>Finished: </a:t>
            </a:r>
            <a:r>
              <a:rPr lang="en-US" dirty="0"/>
              <a:t>Discuss which ones did you had difficulty deciding on and why?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146375" y="3443200"/>
            <a:ext cx="914400" cy="5409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60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1</a:t>
            </a:r>
            <a:endParaRPr lang="en-GB" sz="1200">
              <a:ea typeface="ＭＳ 明朝"/>
              <a:cs typeface="Times New Roman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16493" y="4087142"/>
            <a:ext cx="914400" cy="5409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60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2</a:t>
            </a:r>
            <a:endParaRPr lang="en-GB" sz="1200">
              <a:ea typeface="ＭＳ 明朝"/>
              <a:cs typeface="Times New Roman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670612" y="4082275"/>
            <a:ext cx="914400" cy="5409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60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3</a:t>
            </a:r>
            <a:endParaRPr lang="en-GB" sz="1200">
              <a:ea typeface="ＭＳ 明朝"/>
              <a:cs typeface="Times New Roman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159293" y="4690342"/>
            <a:ext cx="914400" cy="5409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60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4</a:t>
            </a:r>
            <a:endParaRPr lang="en-GB" sz="1200">
              <a:ea typeface="ＭＳ 明朝"/>
              <a:cs typeface="Times New Roman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146375" y="4693485"/>
            <a:ext cx="914400" cy="5409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60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5</a:t>
            </a:r>
            <a:endParaRPr lang="en-GB" sz="1200">
              <a:ea typeface="ＭＳ 明朝"/>
              <a:cs typeface="Times New Roman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127812" y="4693485"/>
            <a:ext cx="914400" cy="5409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60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6</a:t>
            </a:r>
            <a:endParaRPr lang="en-GB" sz="1200">
              <a:ea typeface="ＭＳ 明朝"/>
              <a:cs typeface="Times New Roman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616493" y="5324453"/>
            <a:ext cx="914400" cy="5409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60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7</a:t>
            </a:r>
            <a:endParaRPr lang="en-GB" sz="1200">
              <a:ea typeface="ＭＳ 明朝"/>
              <a:cs typeface="Times New Roman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652697" y="5324453"/>
            <a:ext cx="914400" cy="5409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60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8</a:t>
            </a:r>
            <a:endParaRPr lang="en-GB" sz="1200">
              <a:ea typeface="ＭＳ 明朝"/>
              <a:cs typeface="Times New Roman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146375" y="5968540"/>
            <a:ext cx="914400" cy="5409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60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9</a:t>
            </a:r>
            <a:endParaRPr lang="en-GB" sz="1200">
              <a:ea typeface="ＭＳ 明朝"/>
              <a:cs typeface="Times New Roman"/>
            </a:endParaRPr>
          </a:p>
        </p:txBody>
      </p:sp>
      <p:sp>
        <p:nvSpPr>
          <p:cNvPr id="25" name="Text Box 17"/>
          <p:cNvSpPr txBox="1"/>
          <p:nvPr/>
        </p:nvSpPr>
        <p:spPr>
          <a:xfrm>
            <a:off x="4754367" y="3204481"/>
            <a:ext cx="1714500" cy="102870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400" b="1" dirty="0">
                <a:latin typeface="Calibri"/>
                <a:ea typeface="ＭＳ 明朝"/>
                <a:cs typeface="Times New Roman"/>
              </a:rPr>
              <a:t>Strongest drink</a:t>
            </a:r>
            <a:endParaRPr lang="en-GB" sz="1050" dirty="0">
              <a:ea typeface="ＭＳ 明朝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US" sz="1100" dirty="0">
                <a:latin typeface="Calibri"/>
                <a:ea typeface="ＭＳ 明朝"/>
                <a:cs typeface="Times New Roman"/>
              </a:rPr>
              <a:t>(Has the most alcohol in – measured in units)</a:t>
            </a:r>
            <a:endParaRPr lang="en-GB" sz="1050" dirty="0">
              <a:ea typeface="ＭＳ 明朝"/>
              <a:cs typeface="Times New Roman"/>
            </a:endParaRPr>
          </a:p>
        </p:txBody>
      </p:sp>
      <p:sp>
        <p:nvSpPr>
          <p:cNvPr id="26" name="Text Box 18"/>
          <p:cNvSpPr txBox="1"/>
          <p:nvPr/>
        </p:nvSpPr>
        <p:spPr>
          <a:xfrm>
            <a:off x="4754367" y="5971829"/>
            <a:ext cx="1714500" cy="102870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400" b="1" dirty="0">
                <a:latin typeface="Calibri"/>
                <a:ea typeface="ＭＳ 明朝"/>
                <a:cs typeface="Times New Roman"/>
              </a:rPr>
              <a:t>Weakest drink</a:t>
            </a:r>
            <a:endParaRPr lang="en-GB" sz="1050" dirty="0">
              <a:ea typeface="ＭＳ 明朝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US" sz="1100" dirty="0">
                <a:latin typeface="Calibri"/>
                <a:ea typeface="ＭＳ 明朝"/>
                <a:cs typeface="Times New Roman"/>
              </a:rPr>
              <a:t>(Has the least alcohol in – measured in units)</a:t>
            </a:r>
            <a:endParaRPr lang="en-GB" sz="1050" dirty="0">
              <a:ea typeface="ＭＳ 明朝"/>
              <a:cs typeface="Times New Roman"/>
            </a:endParaRPr>
          </a:p>
        </p:txBody>
      </p:sp>
      <p:cxnSp>
        <p:nvCxnSpPr>
          <p:cNvPr id="27" name="Straight Arrow Connector 26"/>
          <p:cNvCxnSpPr>
            <a:stCxn id="26" idx="1"/>
            <a:endCxn id="24" idx="3"/>
          </p:cNvCxnSpPr>
          <p:nvPr/>
        </p:nvCxnSpPr>
        <p:spPr>
          <a:xfrm flipH="1" flipV="1">
            <a:off x="4060775" y="6238993"/>
            <a:ext cx="693592" cy="2471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25" idx="1"/>
            <a:endCxn id="16" idx="3"/>
          </p:cNvCxnSpPr>
          <p:nvPr/>
        </p:nvCxnSpPr>
        <p:spPr>
          <a:xfrm flipH="1" flipV="1">
            <a:off x="4060775" y="3713653"/>
            <a:ext cx="693592" cy="517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1701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55863" y="303125"/>
            <a:ext cx="8028312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Back to your diamond 9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52477" y="2182505"/>
            <a:ext cx="4462830" cy="249299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b="1" dirty="0"/>
              <a:t>Is your diamond 9 correct? </a:t>
            </a:r>
          </a:p>
          <a:p>
            <a:endParaRPr lang="en-US" sz="2400" b="1" dirty="0"/>
          </a:p>
          <a:p>
            <a:r>
              <a:rPr lang="en-US" sz="2400" b="1" dirty="0"/>
              <a:t>1 minute to change any that you think are in the wrong place</a:t>
            </a:r>
          </a:p>
          <a:p>
            <a:endParaRPr lang="en-US" dirty="0"/>
          </a:p>
          <a:p>
            <a:r>
              <a:rPr lang="en-US" dirty="0"/>
              <a:t>Remember: Darker drinks tend to be stronger than lighter drinks</a:t>
            </a:r>
          </a:p>
        </p:txBody>
      </p:sp>
      <p:sp>
        <p:nvSpPr>
          <p:cNvPr id="6" name="Rectangle 5"/>
          <p:cNvSpPr/>
          <p:nvPr/>
        </p:nvSpPr>
        <p:spPr>
          <a:xfrm>
            <a:off x="7206626" y="1821457"/>
            <a:ext cx="1901482" cy="8500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600" dirty="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1     Red Wine 3.5 units    125ml 14%</a:t>
            </a:r>
            <a:endParaRPr lang="en-GB" sz="1200" dirty="0">
              <a:ea typeface="ＭＳ 明朝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255885" y="2762745"/>
            <a:ext cx="1901482" cy="8500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600" dirty="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2   Beer 2.9 units     570ml    4.8%</a:t>
            </a:r>
            <a:endParaRPr lang="en-GB" sz="1200" dirty="0">
              <a:ea typeface="ＭＳ 明朝"/>
              <a:cs typeface="Times New Roman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233434" y="2762745"/>
            <a:ext cx="1901482" cy="8500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600" dirty="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3   Cider 2.5 units     570ml   4%</a:t>
            </a:r>
            <a:endParaRPr lang="en-GB" sz="1200" dirty="0">
              <a:ea typeface="ＭＳ 明朝"/>
              <a:cs typeface="Times New Roman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683873" y="3706965"/>
            <a:ext cx="1522753" cy="8500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600" dirty="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4   White wine 1.5 units     125ml    13%   </a:t>
            </a:r>
            <a:endParaRPr lang="en-GB" sz="1200" dirty="0">
              <a:ea typeface="ＭＳ 明朝"/>
              <a:cs typeface="Times New Roman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365059" y="3706965"/>
            <a:ext cx="1584617" cy="8500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600" dirty="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5</a:t>
            </a:r>
            <a:r>
              <a:rPr lang="en-GB" sz="1600" dirty="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   Champagne 1.5 units    125ml 12%         </a:t>
            </a:r>
            <a:endParaRPr lang="en-GB" sz="1200" dirty="0">
              <a:ea typeface="ＭＳ 明朝"/>
              <a:cs typeface="Times New Roman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108109" y="3706965"/>
            <a:ext cx="1496280" cy="8500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600" dirty="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6    WKD (</a:t>
            </a:r>
            <a:r>
              <a:rPr lang="en-US" sz="1600" dirty="0" err="1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alcopop</a:t>
            </a:r>
            <a:r>
              <a:rPr lang="en-US" sz="1600" dirty="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) 1.5 units  275ml 5%</a:t>
            </a:r>
            <a:endParaRPr lang="en-GB" sz="1200" dirty="0">
              <a:ea typeface="ＭＳ 明朝"/>
              <a:cs typeface="Times New Roman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255885" y="4675808"/>
            <a:ext cx="1901482" cy="8500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600" dirty="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7    Whiskey 1 unit</a:t>
            </a:r>
            <a:r>
              <a:rPr lang="en-GB" sz="1600" dirty="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   25ml 40%</a:t>
            </a:r>
            <a:endParaRPr lang="en-GB" sz="1200" dirty="0">
              <a:ea typeface="ＭＳ 明朝"/>
              <a:cs typeface="Times New Roman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233434" y="4675808"/>
            <a:ext cx="1901482" cy="8500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600" dirty="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8</a:t>
            </a:r>
            <a:r>
              <a:rPr lang="en-GB" sz="1600" dirty="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     Vodka 1 unit 25ml 40%</a:t>
            </a:r>
            <a:endParaRPr lang="en-GB" sz="1200" dirty="0">
              <a:ea typeface="ＭＳ 明朝"/>
              <a:cs typeface="Times New Roman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269583" y="5646120"/>
            <a:ext cx="1901482" cy="5548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600" dirty="0">
                <a:solidFill>
                  <a:srgbClr val="000000"/>
                </a:solidFill>
                <a:latin typeface="Calibri"/>
                <a:ea typeface="ＭＳ 明朝"/>
                <a:cs typeface="Times New Roman"/>
              </a:rPr>
              <a:t>9   Gin and tonic 1 unit      25ml 40%</a:t>
            </a:r>
          </a:p>
          <a:p>
            <a:pPr>
              <a:spcAft>
                <a:spcPts val="0"/>
              </a:spcAft>
            </a:pPr>
            <a:endParaRPr lang="en-GB" sz="1200" dirty="0">
              <a:ea typeface="ＭＳ 明朝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6719707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4E3BC7E-5F4A-4426-A45D-A4A9FF64A9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1961" y="1"/>
            <a:ext cx="1569719" cy="149179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4C22D5B-8209-4D5F-A28D-C036E798E5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9523" y="1277300"/>
            <a:ext cx="1183958" cy="15436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9C6E111-737D-4107-9E4F-E3C53182CD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8787" y="1398890"/>
            <a:ext cx="1054426" cy="130045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32122F0-6174-4637-9F8B-8BB3293265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66992" y="2699349"/>
            <a:ext cx="954878" cy="142595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ECA2F29-5EF1-4CEB-93DD-0DAA3E4987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01502" y="2890680"/>
            <a:ext cx="1290642" cy="132860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00BAB53-47E0-494F-BE77-27C1B04FBB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76397" y="2718330"/>
            <a:ext cx="1779268" cy="152769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6B1069A-D919-4BC9-965F-8FEAB43D8EC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9073" y="4098240"/>
            <a:ext cx="1119111" cy="139888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93CEE40-36DF-4166-BACE-66D8EAB0CA2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35383" y="4073677"/>
            <a:ext cx="1009725" cy="128510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46A7DC8-5D3A-482F-9C9C-AC0F6D60373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18184" y="5196840"/>
            <a:ext cx="811195" cy="180043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9C6C7053-0F41-4259-AC82-C5B8CF70511F}"/>
              </a:ext>
            </a:extLst>
          </p:cNvPr>
          <p:cNvSpPr txBox="1"/>
          <p:nvPr/>
        </p:nvSpPr>
        <p:spPr>
          <a:xfrm>
            <a:off x="7755665" y="1661160"/>
            <a:ext cx="34609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tx2"/>
                </a:solidFill>
                <a:latin typeface="+mn-lt"/>
              </a:rPr>
              <a:t>How would you change this order?</a:t>
            </a:r>
          </a:p>
        </p:txBody>
      </p:sp>
    </p:spTree>
    <p:extLst>
      <p:ext uri="{BB962C8B-B14F-4D97-AF65-F5344CB8AC3E}">
        <p14:creationId xmlns:p14="http://schemas.microsoft.com/office/powerpoint/2010/main" val="41670008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F08E4F27-A7C3-4906-B171-B2AA73877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73879" y="3505648"/>
            <a:ext cx="2875457" cy="826661"/>
          </a:xfrm>
        </p:spPr>
        <p:txBody>
          <a:bodyPr/>
          <a:lstStyle/>
          <a:p>
            <a:r>
              <a:rPr lang="en-US" dirty="0"/>
              <a:t>Are you surprised </a:t>
            </a:r>
            <a:br>
              <a:rPr lang="en-US" dirty="0"/>
            </a:br>
            <a:r>
              <a:rPr lang="en-US" dirty="0"/>
              <a:t>by any of this</a:t>
            </a:r>
            <a:br>
              <a:rPr lang="en-US" dirty="0"/>
            </a:br>
            <a:r>
              <a:rPr lang="en-US" dirty="0"/>
              <a:t> information?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DF2A39-E37E-4AAA-9D9D-33A7D985DA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664" y="153297"/>
            <a:ext cx="8354769" cy="67047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44006708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10" b="89640" l="3632" r="95608">
                        <a14:foregroundMark x1="91132" y1="54054" x2="91132" y2="54054"/>
                        <a14:foregroundMark x1="86655" y1="62613" x2="86655" y2="62613"/>
                        <a14:foregroundMark x1="80152" y1="65315" x2="80152" y2="65315"/>
                        <a14:foregroundMark x1="77196" y1="61712" x2="77196" y2="61712"/>
                        <a14:foregroundMark x1="69341" y1="64414" x2="69341" y2="64414"/>
                        <a14:foregroundMark x1="65203" y1="68468" x2="65203" y2="68468"/>
                        <a14:foregroundMark x1="59628" y1="59009" x2="59628" y2="59009"/>
                        <a14:foregroundMark x1="55405" y1="60360" x2="55405" y2="60360"/>
                        <a14:foregroundMark x1="51267" y1="55405" x2="51267" y2="55405"/>
                        <a14:foregroundMark x1="37247" y1="59459" x2="37247" y2="59459"/>
                        <a14:foregroundMark x1="29476" y1="59459" x2="29476" y2="59459"/>
                        <a14:foregroundMark x1="25253" y1="57658" x2="25253" y2="57658"/>
                        <a14:foregroundMark x1="18074" y1="56757" x2="18074" y2="56757"/>
                        <a14:foregroundMark x1="18243" y1="30631" x2="18243" y2="30631"/>
                        <a14:foregroundMark x1="13767" y1="52252" x2="13767" y2="52252"/>
                        <a14:foregroundMark x1="10051" y1="48649" x2="10051" y2="486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3088" y="6146329"/>
            <a:ext cx="3061593" cy="5740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06604" y="410910"/>
            <a:ext cx="8028312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Know your limits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393161"/>
            <a:ext cx="94033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In the UK the NHS has </a:t>
            </a:r>
            <a:r>
              <a:rPr lang="en-US" sz="2400" dirty="0">
                <a:solidFill>
                  <a:srgbClr val="FF0000"/>
                </a:solidFill>
              </a:rPr>
              <a:t>recommended safe amounts </a:t>
            </a:r>
            <a:r>
              <a:rPr lang="en-US" sz="2400" dirty="0"/>
              <a:t>of alcohol for people to drink. If you exceed (go over) these limits you can do </a:t>
            </a:r>
            <a:r>
              <a:rPr lang="en-US" sz="2400" dirty="0">
                <a:solidFill>
                  <a:srgbClr val="FF0000"/>
                </a:solidFill>
              </a:rPr>
              <a:t>serious damage to your body</a:t>
            </a:r>
            <a:r>
              <a:rPr lang="en-US" sz="2400" dirty="0"/>
              <a:t>.</a:t>
            </a:r>
          </a:p>
          <a:p>
            <a:endParaRPr lang="en-US" sz="2400" dirty="0"/>
          </a:p>
          <a:p>
            <a:r>
              <a:rPr lang="en-US" sz="2400" dirty="0"/>
              <a:t>It takes the body 1 hour to process (get rid) of 1 unit of alcohol.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3427" y="3332153"/>
            <a:ext cx="5082573" cy="2814176"/>
          </a:xfrm>
          <a:prstGeom prst="rect">
            <a:avLst/>
          </a:prstGeom>
        </p:spPr>
      </p:pic>
      <p:sp>
        <p:nvSpPr>
          <p:cNvPr id="7" name="Cloud 6"/>
          <p:cNvSpPr/>
          <p:nvPr/>
        </p:nvSpPr>
        <p:spPr>
          <a:xfrm>
            <a:off x="7338408" y="3238946"/>
            <a:ext cx="2411989" cy="1922395"/>
          </a:xfrm>
          <a:prstGeom prst="cloud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Why is it different for men and women?</a:t>
            </a:r>
          </a:p>
        </p:txBody>
      </p:sp>
      <p:sp>
        <p:nvSpPr>
          <p:cNvPr id="9" name="Cloud 8"/>
          <p:cNvSpPr/>
          <p:nvPr/>
        </p:nvSpPr>
        <p:spPr>
          <a:xfrm>
            <a:off x="8621063" y="4695774"/>
            <a:ext cx="1676983" cy="1235932"/>
          </a:xfrm>
          <a:prstGeom prst="cloud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How many in a week?</a:t>
            </a:r>
          </a:p>
        </p:txBody>
      </p:sp>
    </p:spTree>
    <p:extLst>
      <p:ext uri="{BB962C8B-B14F-4D97-AF65-F5344CB8AC3E}">
        <p14:creationId xmlns:p14="http://schemas.microsoft.com/office/powerpoint/2010/main" val="6003474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73706-D87E-470E-8177-06643D4FDA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7760" y="149227"/>
            <a:ext cx="10363200" cy="701378"/>
          </a:xfrm>
        </p:spPr>
        <p:txBody>
          <a:bodyPr/>
          <a:lstStyle/>
          <a:p>
            <a:r>
              <a:rPr lang="en-GB" dirty="0"/>
              <a:t>Read the following scenarios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3401385-0976-4082-922E-B203F2C15D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6369" y="1181986"/>
            <a:ext cx="6039294" cy="5172739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A7DE1AA7-FA05-4E51-97B2-763702E6C3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95985" y="1676400"/>
            <a:ext cx="3771014" cy="1752600"/>
          </a:xfrm>
        </p:spPr>
        <p:txBody>
          <a:bodyPr/>
          <a:lstStyle/>
          <a:p>
            <a:r>
              <a:rPr lang="en-GB" sz="3200" dirty="0">
                <a:solidFill>
                  <a:schemeClr val="tx1"/>
                </a:solidFill>
              </a:rPr>
              <a:t>What might be some short term and long term effects?</a:t>
            </a:r>
          </a:p>
          <a:p>
            <a:endParaRPr lang="en-GB" sz="3200" dirty="0">
              <a:solidFill>
                <a:schemeClr val="tx1"/>
              </a:solidFill>
            </a:endParaRPr>
          </a:p>
          <a:p>
            <a:r>
              <a:rPr lang="en-GB" sz="3200" dirty="0">
                <a:solidFill>
                  <a:schemeClr val="tx1"/>
                </a:solidFill>
              </a:rPr>
              <a:t>What could they have done differently</a:t>
            </a:r>
            <a:r>
              <a:rPr lang="en-GB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6122737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1CCA36D-735C-4376-B856-8BE637931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79836" y="1346082"/>
            <a:ext cx="3771014" cy="1752600"/>
          </a:xfrm>
        </p:spPr>
        <p:txBody>
          <a:bodyPr/>
          <a:lstStyle/>
          <a:p>
            <a:r>
              <a:rPr lang="en-GB" sz="3200" dirty="0">
                <a:solidFill>
                  <a:schemeClr val="tx1"/>
                </a:solidFill>
              </a:rPr>
              <a:t>What might be some short term and long term effects?</a:t>
            </a:r>
          </a:p>
          <a:p>
            <a:endParaRPr lang="en-GB" sz="3200" dirty="0">
              <a:solidFill>
                <a:schemeClr val="tx1"/>
              </a:solidFill>
            </a:endParaRPr>
          </a:p>
          <a:p>
            <a:r>
              <a:rPr lang="en-GB" sz="3200" dirty="0">
                <a:solidFill>
                  <a:schemeClr val="tx1"/>
                </a:solidFill>
              </a:rPr>
              <a:t>What could they have done differently</a:t>
            </a:r>
            <a:r>
              <a:rPr lang="en-GB" dirty="0"/>
              <a:t>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F9336F-F935-4A66-9007-D56E7F827D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92" y="172402"/>
            <a:ext cx="4429989" cy="6376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029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B33F997F-392C-4084-B1F2-D9147E88C696}"/>
              </a:ext>
            </a:extLst>
          </p:cNvPr>
          <p:cNvSpPr txBox="1">
            <a:spLocks/>
          </p:cNvSpPr>
          <p:nvPr/>
        </p:nvSpPr>
        <p:spPr bwMode="auto">
          <a:xfrm>
            <a:off x="7506586" y="1254126"/>
            <a:ext cx="3771014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ctr" defTabSz="714712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862633"/>
              </a:buClr>
              <a:buFont typeface="Arial" panose="020B0604020202020204" pitchFamily="34" charset="0"/>
              <a:buNone/>
              <a:defRPr sz="1504">
                <a:solidFill>
                  <a:schemeClr val="tx1">
                    <a:tint val="75000"/>
                  </a:schemeClr>
                </a:solidFill>
                <a:latin typeface="Open Sans Regular" charset="0"/>
                <a:ea typeface="+mn-ea"/>
                <a:cs typeface="Open Sans Regular" charset="0"/>
              </a:defRPr>
            </a:lvl1pPr>
            <a:lvl2pPr marL="457200" indent="0" algn="ctr" defTabSz="714712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63656A"/>
              </a:buClr>
              <a:buFont typeface="Effra"/>
              <a:buNone/>
              <a:defRPr sz="1504">
                <a:solidFill>
                  <a:schemeClr val="tx1">
                    <a:tint val="75000"/>
                  </a:schemeClr>
                </a:solidFill>
                <a:latin typeface="Open Sans Regular" charset="0"/>
                <a:cs typeface="Open Sans Regular" charset="0"/>
              </a:defRPr>
            </a:lvl2pPr>
            <a:lvl3pPr marL="914400" indent="0" algn="ctr" defTabSz="714712" rtl="0" eaLnBrk="1" fontAlgn="base" hangingPunct="1">
              <a:spcBef>
                <a:spcPct val="20000"/>
              </a:spcBef>
              <a:spcAft>
                <a:spcPct val="0"/>
              </a:spcAft>
              <a:buFont typeface="Effra"/>
              <a:buNone/>
              <a:defRPr sz="1504">
                <a:solidFill>
                  <a:schemeClr val="tx1">
                    <a:tint val="75000"/>
                  </a:schemeClr>
                </a:solidFill>
                <a:latin typeface="Open Sans Regular" charset="0"/>
                <a:cs typeface="Open Sans Regular" charset="0"/>
              </a:defRPr>
            </a:lvl3pPr>
            <a:lvl4pPr marL="1371600" indent="0" algn="ctr" defTabSz="714712" rtl="0" eaLnBrk="1" fontAlgn="base" hangingPunct="1">
              <a:spcBef>
                <a:spcPct val="20000"/>
              </a:spcBef>
              <a:spcAft>
                <a:spcPct val="0"/>
              </a:spcAft>
              <a:buFont typeface="Effra"/>
              <a:buNone/>
              <a:defRPr sz="1504">
                <a:solidFill>
                  <a:schemeClr val="tx1">
                    <a:tint val="75000"/>
                  </a:schemeClr>
                </a:solidFill>
                <a:latin typeface="Open Sans Regular" charset="0"/>
                <a:cs typeface="Open Sans Regular" charset="0"/>
              </a:defRPr>
            </a:lvl4pPr>
            <a:lvl5pPr marL="1828800" indent="0" algn="ctr" defTabSz="714712" rtl="0" eaLnBrk="1" fontAlgn="base" hangingPunct="1">
              <a:spcBef>
                <a:spcPct val="20000"/>
              </a:spcBef>
              <a:spcAft>
                <a:spcPct val="0"/>
              </a:spcAft>
              <a:buFont typeface="Effra"/>
              <a:buNone/>
              <a:defRPr sz="1504">
                <a:solidFill>
                  <a:schemeClr val="tx1">
                    <a:tint val="75000"/>
                  </a:schemeClr>
                </a:solidFill>
                <a:latin typeface="Open Sans Regular" charset="0"/>
                <a:cs typeface="Open Sans Regular" charset="0"/>
              </a:defRPr>
            </a:lvl5pPr>
            <a:lvl6pPr marL="2286000" indent="0" algn="ctr" rtl="0" eaLnBrk="1" fontAlgn="base" hangingPunct="1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>
                <a:schemeClr val="tx2"/>
              </a:buClr>
              <a:buFont typeface="Effra" pitchFamily="2" charset="0"/>
              <a:buNone/>
              <a:defRPr sz="1567">
                <a:solidFill>
                  <a:schemeClr val="tx1">
                    <a:tint val="75000"/>
                  </a:schemeClr>
                </a:solidFill>
                <a:latin typeface="+mn-lt"/>
              </a:defRPr>
            </a:lvl6pPr>
            <a:lvl7pPr marL="2743200" indent="0" algn="ctr" rtl="0" eaLnBrk="1" fontAlgn="base" hangingPunct="1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>
                <a:schemeClr val="tx2"/>
              </a:buClr>
              <a:buFont typeface="Effra" pitchFamily="2" charset="0"/>
              <a:buNone/>
              <a:defRPr sz="1567">
                <a:solidFill>
                  <a:schemeClr val="tx1">
                    <a:tint val="75000"/>
                  </a:schemeClr>
                </a:solidFill>
                <a:latin typeface="+mn-lt"/>
              </a:defRPr>
            </a:lvl7pPr>
            <a:lvl8pPr marL="3200400" indent="0" algn="ctr" rtl="0" eaLnBrk="1" fontAlgn="base" hangingPunct="1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>
                <a:schemeClr val="tx2"/>
              </a:buClr>
              <a:buFont typeface="Effra" pitchFamily="2" charset="0"/>
              <a:buNone/>
              <a:defRPr sz="1567">
                <a:solidFill>
                  <a:schemeClr val="tx1">
                    <a:tint val="75000"/>
                  </a:schemeClr>
                </a:solidFill>
                <a:latin typeface="+mn-lt"/>
              </a:defRPr>
            </a:lvl8pPr>
            <a:lvl9pPr marL="3657600" indent="0" algn="ctr" rtl="0" eaLnBrk="1" fontAlgn="base" hangingPunct="1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>
                <a:schemeClr val="tx2"/>
              </a:buClr>
              <a:buFont typeface="Effra" pitchFamily="2" charset="0"/>
              <a:buNone/>
              <a:defRPr sz="1567">
                <a:solidFill>
                  <a:schemeClr val="tx1">
                    <a:tint val="75000"/>
                  </a:schemeClr>
                </a:solidFill>
                <a:latin typeface="+mn-lt"/>
              </a:defRPr>
            </a:lvl9pPr>
          </a:lstStyle>
          <a:p>
            <a:r>
              <a:rPr lang="en-GB" sz="3200" kern="0">
                <a:solidFill>
                  <a:schemeClr val="tx1"/>
                </a:solidFill>
              </a:rPr>
              <a:t>What might be some short term and long term effects?</a:t>
            </a:r>
          </a:p>
          <a:p>
            <a:endParaRPr lang="en-GB" sz="3200" kern="0">
              <a:solidFill>
                <a:schemeClr val="tx1"/>
              </a:solidFill>
            </a:endParaRPr>
          </a:p>
          <a:p>
            <a:r>
              <a:rPr lang="en-GB" sz="3200" kern="0">
                <a:solidFill>
                  <a:schemeClr val="tx1"/>
                </a:solidFill>
              </a:rPr>
              <a:t>What do they have done differently</a:t>
            </a:r>
            <a:r>
              <a:rPr lang="en-GB" kern="0"/>
              <a:t>?</a:t>
            </a:r>
            <a:endParaRPr lang="en-GB" kern="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C87C040-21AB-4216-817E-730AA2DADE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882937"/>
            <a:ext cx="5368290" cy="4720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0971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>
            <a:extLst>
              <a:ext uri="{FF2B5EF4-FFF2-40B4-BE49-F238E27FC236}">
                <a16:creationId xmlns:a16="http://schemas.microsoft.com/office/drawing/2014/main" id="{265D95B0-F563-4495-B2A2-6DB88C520D50}"/>
              </a:ext>
            </a:extLst>
          </p:cNvPr>
          <p:cNvSpPr txBox="1">
            <a:spLocks/>
          </p:cNvSpPr>
          <p:nvPr/>
        </p:nvSpPr>
        <p:spPr bwMode="auto">
          <a:xfrm>
            <a:off x="8095985" y="1534633"/>
            <a:ext cx="3771014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ctr" defTabSz="714712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862633"/>
              </a:buClr>
              <a:buFont typeface="Arial" panose="020B0604020202020204" pitchFamily="34" charset="0"/>
              <a:buNone/>
              <a:defRPr sz="1504">
                <a:solidFill>
                  <a:schemeClr val="tx1">
                    <a:tint val="75000"/>
                  </a:schemeClr>
                </a:solidFill>
                <a:latin typeface="Open Sans Regular" charset="0"/>
                <a:ea typeface="+mn-ea"/>
                <a:cs typeface="Open Sans Regular" charset="0"/>
              </a:defRPr>
            </a:lvl1pPr>
            <a:lvl2pPr marL="457200" indent="0" algn="ctr" defTabSz="714712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63656A"/>
              </a:buClr>
              <a:buFont typeface="Effra"/>
              <a:buNone/>
              <a:defRPr sz="1504">
                <a:solidFill>
                  <a:schemeClr val="tx1">
                    <a:tint val="75000"/>
                  </a:schemeClr>
                </a:solidFill>
                <a:latin typeface="Open Sans Regular" charset="0"/>
                <a:cs typeface="Open Sans Regular" charset="0"/>
              </a:defRPr>
            </a:lvl2pPr>
            <a:lvl3pPr marL="914400" indent="0" algn="ctr" defTabSz="714712" rtl="0" eaLnBrk="1" fontAlgn="base" hangingPunct="1">
              <a:spcBef>
                <a:spcPct val="20000"/>
              </a:spcBef>
              <a:spcAft>
                <a:spcPct val="0"/>
              </a:spcAft>
              <a:buFont typeface="Effra"/>
              <a:buNone/>
              <a:defRPr sz="1504">
                <a:solidFill>
                  <a:schemeClr val="tx1">
                    <a:tint val="75000"/>
                  </a:schemeClr>
                </a:solidFill>
                <a:latin typeface="Open Sans Regular" charset="0"/>
                <a:cs typeface="Open Sans Regular" charset="0"/>
              </a:defRPr>
            </a:lvl3pPr>
            <a:lvl4pPr marL="1371600" indent="0" algn="ctr" defTabSz="714712" rtl="0" eaLnBrk="1" fontAlgn="base" hangingPunct="1">
              <a:spcBef>
                <a:spcPct val="20000"/>
              </a:spcBef>
              <a:spcAft>
                <a:spcPct val="0"/>
              </a:spcAft>
              <a:buFont typeface="Effra"/>
              <a:buNone/>
              <a:defRPr sz="1504">
                <a:solidFill>
                  <a:schemeClr val="tx1">
                    <a:tint val="75000"/>
                  </a:schemeClr>
                </a:solidFill>
                <a:latin typeface="Open Sans Regular" charset="0"/>
                <a:cs typeface="Open Sans Regular" charset="0"/>
              </a:defRPr>
            </a:lvl4pPr>
            <a:lvl5pPr marL="1828800" indent="0" algn="ctr" defTabSz="714712" rtl="0" eaLnBrk="1" fontAlgn="base" hangingPunct="1">
              <a:spcBef>
                <a:spcPct val="20000"/>
              </a:spcBef>
              <a:spcAft>
                <a:spcPct val="0"/>
              </a:spcAft>
              <a:buFont typeface="Effra"/>
              <a:buNone/>
              <a:defRPr sz="1504">
                <a:solidFill>
                  <a:schemeClr val="tx1">
                    <a:tint val="75000"/>
                  </a:schemeClr>
                </a:solidFill>
                <a:latin typeface="Open Sans Regular" charset="0"/>
                <a:cs typeface="Open Sans Regular" charset="0"/>
              </a:defRPr>
            </a:lvl5pPr>
            <a:lvl6pPr marL="2286000" indent="0" algn="ctr" rtl="0" eaLnBrk="1" fontAlgn="base" hangingPunct="1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>
                <a:schemeClr val="tx2"/>
              </a:buClr>
              <a:buFont typeface="Effra" pitchFamily="2" charset="0"/>
              <a:buNone/>
              <a:defRPr sz="1567">
                <a:solidFill>
                  <a:schemeClr val="tx1">
                    <a:tint val="75000"/>
                  </a:schemeClr>
                </a:solidFill>
                <a:latin typeface="+mn-lt"/>
              </a:defRPr>
            </a:lvl6pPr>
            <a:lvl7pPr marL="2743200" indent="0" algn="ctr" rtl="0" eaLnBrk="1" fontAlgn="base" hangingPunct="1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>
                <a:schemeClr val="tx2"/>
              </a:buClr>
              <a:buFont typeface="Effra" pitchFamily="2" charset="0"/>
              <a:buNone/>
              <a:defRPr sz="1567">
                <a:solidFill>
                  <a:schemeClr val="tx1">
                    <a:tint val="75000"/>
                  </a:schemeClr>
                </a:solidFill>
                <a:latin typeface="+mn-lt"/>
              </a:defRPr>
            </a:lvl7pPr>
            <a:lvl8pPr marL="3200400" indent="0" algn="ctr" rtl="0" eaLnBrk="1" fontAlgn="base" hangingPunct="1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>
                <a:schemeClr val="tx2"/>
              </a:buClr>
              <a:buFont typeface="Effra" pitchFamily="2" charset="0"/>
              <a:buNone/>
              <a:defRPr sz="1567">
                <a:solidFill>
                  <a:schemeClr val="tx1">
                    <a:tint val="75000"/>
                  </a:schemeClr>
                </a:solidFill>
                <a:latin typeface="+mn-lt"/>
              </a:defRPr>
            </a:lvl8pPr>
            <a:lvl9pPr marL="3657600" indent="0" algn="ctr" rtl="0" eaLnBrk="1" fontAlgn="base" hangingPunct="1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>
                <a:schemeClr val="tx2"/>
              </a:buClr>
              <a:buFont typeface="Effra" pitchFamily="2" charset="0"/>
              <a:buNone/>
              <a:defRPr sz="1567">
                <a:solidFill>
                  <a:schemeClr val="tx1">
                    <a:tint val="75000"/>
                  </a:schemeClr>
                </a:solidFill>
                <a:latin typeface="+mn-lt"/>
              </a:defRPr>
            </a:lvl9pPr>
          </a:lstStyle>
          <a:p>
            <a:r>
              <a:rPr lang="en-GB" sz="3200" kern="0" dirty="0">
                <a:solidFill>
                  <a:schemeClr val="tx1"/>
                </a:solidFill>
              </a:rPr>
              <a:t>What might be some short term and long term effects?</a:t>
            </a:r>
          </a:p>
          <a:p>
            <a:endParaRPr lang="en-GB" sz="3200" kern="0" dirty="0">
              <a:solidFill>
                <a:schemeClr val="tx1"/>
              </a:solidFill>
            </a:endParaRPr>
          </a:p>
          <a:p>
            <a:r>
              <a:rPr lang="en-GB" sz="3200" kern="0" dirty="0">
                <a:solidFill>
                  <a:schemeClr val="tx1"/>
                </a:solidFill>
              </a:rPr>
              <a:t>What could they have done differently</a:t>
            </a:r>
            <a:r>
              <a:rPr lang="en-GB" kern="0" dirty="0"/>
              <a:t>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0F5618D-7167-46DD-8687-705480F0C4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340" y="0"/>
            <a:ext cx="4657060" cy="6965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7178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>
            <a:extLst>
              <a:ext uri="{FF2B5EF4-FFF2-40B4-BE49-F238E27FC236}">
                <a16:creationId xmlns:a16="http://schemas.microsoft.com/office/drawing/2014/main" id="{265D95B0-F563-4495-B2A2-6DB88C520D50}"/>
              </a:ext>
            </a:extLst>
          </p:cNvPr>
          <p:cNvSpPr txBox="1">
            <a:spLocks/>
          </p:cNvSpPr>
          <p:nvPr/>
        </p:nvSpPr>
        <p:spPr bwMode="auto">
          <a:xfrm>
            <a:off x="7585622" y="1676400"/>
            <a:ext cx="3771014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ctr" defTabSz="714712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862633"/>
              </a:buClr>
              <a:buFont typeface="Arial" panose="020B0604020202020204" pitchFamily="34" charset="0"/>
              <a:buNone/>
              <a:defRPr sz="1504">
                <a:solidFill>
                  <a:schemeClr val="tx1">
                    <a:tint val="75000"/>
                  </a:schemeClr>
                </a:solidFill>
                <a:latin typeface="Open Sans Regular" charset="0"/>
                <a:ea typeface="+mn-ea"/>
                <a:cs typeface="Open Sans Regular" charset="0"/>
              </a:defRPr>
            </a:lvl1pPr>
            <a:lvl2pPr marL="457200" indent="0" algn="ctr" defTabSz="714712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63656A"/>
              </a:buClr>
              <a:buFont typeface="Effra"/>
              <a:buNone/>
              <a:defRPr sz="1504">
                <a:solidFill>
                  <a:schemeClr val="tx1">
                    <a:tint val="75000"/>
                  </a:schemeClr>
                </a:solidFill>
                <a:latin typeface="Open Sans Regular" charset="0"/>
                <a:cs typeface="Open Sans Regular" charset="0"/>
              </a:defRPr>
            </a:lvl2pPr>
            <a:lvl3pPr marL="914400" indent="0" algn="ctr" defTabSz="714712" rtl="0" eaLnBrk="1" fontAlgn="base" hangingPunct="1">
              <a:spcBef>
                <a:spcPct val="20000"/>
              </a:spcBef>
              <a:spcAft>
                <a:spcPct val="0"/>
              </a:spcAft>
              <a:buFont typeface="Effra"/>
              <a:buNone/>
              <a:defRPr sz="1504">
                <a:solidFill>
                  <a:schemeClr val="tx1">
                    <a:tint val="75000"/>
                  </a:schemeClr>
                </a:solidFill>
                <a:latin typeface="Open Sans Regular" charset="0"/>
                <a:cs typeface="Open Sans Regular" charset="0"/>
              </a:defRPr>
            </a:lvl3pPr>
            <a:lvl4pPr marL="1371600" indent="0" algn="ctr" defTabSz="714712" rtl="0" eaLnBrk="1" fontAlgn="base" hangingPunct="1">
              <a:spcBef>
                <a:spcPct val="20000"/>
              </a:spcBef>
              <a:spcAft>
                <a:spcPct val="0"/>
              </a:spcAft>
              <a:buFont typeface="Effra"/>
              <a:buNone/>
              <a:defRPr sz="1504">
                <a:solidFill>
                  <a:schemeClr val="tx1">
                    <a:tint val="75000"/>
                  </a:schemeClr>
                </a:solidFill>
                <a:latin typeface="Open Sans Regular" charset="0"/>
                <a:cs typeface="Open Sans Regular" charset="0"/>
              </a:defRPr>
            </a:lvl4pPr>
            <a:lvl5pPr marL="1828800" indent="0" algn="ctr" defTabSz="714712" rtl="0" eaLnBrk="1" fontAlgn="base" hangingPunct="1">
              <a:spcBef>
                <a:spcPct val="20000"/>
              </a:spcBef>
              <a:spcAft>
                <a:spcPct val="0"/>
              </a:spcAft>
              <a:buFont typeface="Effra"/>
              <a:buNone/>
              <a:defRPr sz="1504">
                <a:solidFill>
                  <a:schemeClr val="tx1">
                    <a:tint val="75000"/>
                  </a:schemeClr>
                </a:solidFill>
                <a:latin typeface="Open Sans Regular" charset="0"/>
                <a:cs typeface="Open Sans Regular" charset="0"/>
              </a:defRPr>
            </a:lvl5pPr>
            <a:lvl6pPr marL="2286000" indent="0" algn="ctr" rtl="0" eaLnBrk="1" fontAlgn="base" hangingPunct="1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>
                <a:schemeClr val="tx2"/>
              </a:buClr>
              <a:buFont typeface="Effra" pitchFamily="2" charset="0"/>
              <a:buNone/>
              <a:defRPr sz="1567">
                <a:solidFill>
                  <a:schemeClr val="tx1">
                    <a:tint val="75000"/>
                  </a:schemeClr>
                </a:solidFill>
                <a:latin typeface="+mn-lt"/>
              </a:defRPr>
            </a:lvl6pPr>
            <a:lvl7pPr marL="2743200" indent="0" algn="ctr" rtl="0" eaLnBrk="1" fontAlgn="base" hangingPunct="1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>
                <a:schemeClr val="tx2"/>
              </a:buClr>
              <a:buFont typeface="Effra" pitchFamily="2" charset="0"/>
              <a:buNone/>
              <a:defRPr sz="1567">
                <a:solidFill>
                  <a:schemeClr val="tx1">
                    <a:tint val="75000"/>
                  </a:schemeClr>
                </a:solidFill>
                <a:latin typeface="+mn-lt"/>
              </a:defRPr>
            </a:lvl7pPr>
            <a:lvl8pPr marL="3200400" indent="0" algn="ctr" rtl="0" eaLnBrk="1" fontAlgn="base" hangingPunct="1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>
                <a:schemeClr val="tx2"/>
              </a:buClr>
              <a:buFont typeface="Effra" pitchFamily="2" charset="0"/>
              <a:buNone/>
              <a:defRPr sz="1567">
                <a:solidFill>
                  <a:schemeClr val="tx1">
                    <a:tint val="75000"/>
                  </a:schemeClr>
                </a:solidFill>
                <a:latin typeface="+mn-lt"/>
              </a:defRPr>
            </a:lvl8pPr>
            <a:lvl9pPr marL="3657600" indent="0" algn="ctr" rtl="0" eaLnBrk="1" fontAlgn="base" hangingPunct="1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>
                <a:schemeClr val="tx2"/>
              </a:buClr>
              <a:buFont typeface="Effra" pitchFamily="2" charset="0"/>
              <a:buNone/>
              <a:defRPr sz="1567">
                <a:solidFill>
                  <a:schemeClr val="tx1">
                    <a:tint val="75000"/>
                  </a:schemeClr>
                </a:solidFill>
                <a:latin typeface="+mn-lt"/>
              </a:defRPr>
            </a:lvl9pPr>
          </a:lstStyle>
          <a:p>
            <a:r>
              <a:rPr lang="en-GB" sz="3200" kern="0" dirty="0">
                <a:solidFill>
                  <a:schemeClr val="tx1"/>
                </a:solidFill>
              </a:rPr>
              <a:t>What might be some short term and long term effects?</a:t>
            </a:r>
          </a:p>
          <a:p>
            <a:endParaRPr lang="en-GB" sz="3200" kern="0" dirty="0">
              <a:solidFill>
                <a:schemeClr val="tx1"/>
              </a:solidFill>
            </a:endParaRPr>
          </a:p>
          <a:p>
            <a:r>
              <a:rPr lang="en-GB" sz="3200" kern="0" dirty="0">
                <a:solidFill>
                  <a:schemeClr val="tx1"/>
                </a:solidFill>
              </a:rPr>
              <a:t>What could they have done differently</a:t>
            </a:r>
            <a:r>
              <a:rPr lang="en-GB" kern="0" dirty="0"/>
              <a:t>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891C8D-3528-47A3-A82D-11256B3629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218" y="0"/>
            <a:ext cx="4678326" cy="6924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7324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A5230-F6F3-4C35-8988-389AF8482A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4920" y="484187"/>
            <a:ext cx="10363200" cy="1470025"/>
          </a:xfrm>
        </p:spPr>
        <p:txBody>
          <a:bodyPr/>
          <a:lstStyle/>
          <a:p>
            <a:r>
              <a:rPr lang="en-GB" dirty="0"/>
              <a:t>How does being drunk affect your senses?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2C4EB3-E3BD-4C26-AAC0-835AC4C369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4920" y="2606040"/>
            <a:ext cx="9098280" cy="3032760"/>
          </a:xfrm>
        </p:spPr>
        <p:txBody>
          <a:bodyPr/>
          <a:lstStyle/>
          <a:p>
            <a:r>
              <a:rPr lang="en-GB" sz="2400" dirty="0">
                <a:solidFill>
                  <a:schemeClr val="tx2"/>
                </a:solidFill>
              </a:rPr>
              <a:t>Can you get around the classroom easily?</a:t>
            </a:r>
          </a:p>
        </p:txBody>
      </p:sp>
    </p:spTree>
    <p:extLst>
      <p:ext uri="{BB962C8B-B14F-4D97-AF65-F5344CB8AC3E}">
        <p14:creationId xmlns:p14="http://schemas.microsoft.com/office/powerpoint/2010/main" val="24302042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10" b="89640" l="3632" r="95608">
                        <a14:foregroundMark x1="91132" y1="54054" x2="91132" y2="54054"/>
                        <a14:foregroundMark x1="86655" y1="62613" x2="86655" y2="62613"/>
                        <a14:foregroundMark x1="80152" y1="65315" x2="80152" y2="65315"/>
                        <a14:foregroundMark x1="77196" y1="61712" x2="77196" y2="61712"/>
                        <a14:foregroundMark x1="69341" y1="64414" x2="69341" y2="64414"/>
                        <a14:foregroundMark x1="65203" y1="68468" x2="65203" y2="68468"/>
                        <a14:foregroundMark x1="59628" y1="59009" x2="59628" y2="59009"/>
                        <a14:foregroundMark x1="55405" y1="60360" x2="55405" y2="60360"/>
                        <a14:foregroundMark x1="51267" y1="55405" x2="51267" y2="55405"/>
                        <a14:foregroundMark x1="37247" y1="59459" x2="37247" y2="59459"/>
                        <a14:foregroundMark x1="29476" y1="59459" x2="29476" y2="59459"/>
                        <a14:foregroundMark x1="25253" y1="57658" x2="25253" y2="57658"/>
                        <a14:foregroundMark x1="18074" y1="56757" x2="18074" y2="56757"/>
                        <a14:foregroundMark x1="18243" y1="30631" x2="18243" y2="30631"/>
                        <a14:foregroundMark x1="13767" y1="52252" x2="13767" y2="52252"/>
                        <a14:foregroundMark x1="10051" y1="48649" x2="10051" y2="486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62167" y="5840434"/>
            <a:ext cx="3061593" cy="5740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911" y="337186"/>
            <a:ext cx="4963804" cy="3306398"/>
          </a:xfrm>
          <a:prstGeom prst="rect">
            <a:avLst/>
          </a:prstGeom>
        </p:spPr>
      </p:pic>
      <p:pic>
        <p:nvPicPr>
          <p:cNvPr id="7" name="Picture 11" descr="drunk-drivi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141" y="2061683"/>
            <a:ext cx="4751165" cy="3163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r="4330" b="8956"/>
          <a:stretch/>
        </p:blipFill>
        <p:spPr>
          <a:xfrm>
            <a:off x="1914903" y="443517"/>
            <a:ext cx="1178061" cy="8007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r="4330" b="8956"/>
          <a:stretch/>
        </p:blipFill>
        <p:spPr>
          <a:xfrm>
            <a:off x="8877055" y="3258022"/>
            <a:ext cx="1134428" cy="77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475253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1">
      <a:dk1>
        <a:srgbClr val="50535A"/>
      </a:dk1>
      <a:lt1>
        <a:srgbClr val="FFFFFF"/>
      </a:lt1>
      <a:dk2>
        <a:srgbClr val="000000"/>
      </a:dk2>
      <a:lt2>
        <a:srgbClr val="E0E0E1"/>
      </a:lt2>
      <a:accent1>
        <a:srgbClr val="D2002E"/>
      </a:accent1>
      <a:accent2>
        <a:srgbClr val="EF7945"/>
      </a:accent2>
      <a:accent3>
        <a:srgbClr val="009A84"/>
      </a:accent3>
      <a:accent4>
        <a:srgbClr val="8ABD24"/>
      </a:accent4>
      <a:accent5>
        <a:srgbClr val="00AEEF"/>
      </a:accent5>
      <a:accent6>
        <a:srgbClr val="79679C"/>
      </a:accent6>
      <a:hlink>
        <a:srgbClr val="D2002E"/>
      </a:hlink>
      <a:folHlink>
        <a:srgbClr val="747478"/>
      </a:folHlink>
    </a:clrScheme>
    <a:fontScheme name="Custom 1">
      <a:majorFont>
        <a:latin typeface="Effra Bold"/>
        <a:ea typeface=""/>
        <a:cs typeface=""/>
      </a:majorFont>
      <a:minorFont>
        <a:latin typeface="Effr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38100">
          <a:solidFill>
            <a:schemeClr val="accent1"/>
          </a:solidFill>
        </a:ln>
      </a:spPr>
      <a:bodyPr wrap="none">
        <a:spAutoFit/>
      </a:bodyPr>
      <a:lstStyle>
        <a:defPPr>
          <a:defRPr dirty="0">
            <a:solidFill>
              <a:schemeClr val="tx2"/>
            </a:solidFill>
            <a:latin typeface="+mn-lt"/>
          </a:defRPr>
        </a:defPPr>
      </a:lstStyle>
    </a:spDef>
    <a:lnDef>
      <a:spPr bwMode="auto">
        <a:noFill/>
        <a:ln w="381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/>
      <a:lstStyle/>
    </a:lnDef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2"/>
            </a:solidFill>
            <a:latin typeface="+mn-lt"/>
          </a:defRPr>
        </a:defPPr>
      </a:lstStyle>
    </a:txDef>
  </a:objectDefaults>
  <a:extraClrSchemeLst>
    <a:extraClrScheme>
      <a:clrScheme name="PROSPECT 1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D2002E"/>
        </a:accent1>
        <a:accent2>
          <a:srgbClr val="EF7945"/>
        </a:accent2>
        <a:accent3>
          <a:srgbClr val="FFFFFF"/>
        </a:accent3>
        <a:accent4>
          <a:srgbClr val="43464C"/>
        </a:accent4>
        <a:accent5>
          <a:srgbClr val="E5AAAD"/>
        </a:accent5>
        <a:accent6>
          <a:srgbClr val="D96D3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SPECT 2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EF7945"/>
        </a:accent1>
        <a:accent2>
          <a:srgbClr val="D2002E"/>
        </a:accent2>
        <a:accent3>
          <a:srgbClr val="FFFFFF"/>
        </a:accent3>
        <a:accent4>
          <a:srgbClr val="43464C"/>
        </a:accent4>
        <a:accent5>
          <a:srgbClr val="F6BEB0"/>
        </a:accent5>
        <a:accent6>
          <a:srgbClr val="BE0029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SPECT 3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009A84"/>
        </a:accent1>
        <a:accent2>
          <a:srgbClr val="EF7945"/>
        </a:accent2>
        <a:accent3>
          <a:srgbClr val="FFFFFF"/>
        </a:accent3>
        <a:accent4>
          <a:srgbClr val="43464C"/>
        </a:accent4>
        <a:accent5>
          <a:srgbClr val="AACAC2"/>
        </a:accent5>
        <a:accent6>
          <a:srgbClr val="D96D3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SPECT 4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8ABD24"/>
        </a:accent1>
        <a:accent2>
          <a:srgbClr val="EF7945"/>
        </a:accent2>
        <a:accent3>
          <a:srgbClr val="FFFFFF"/>
        </a:accent3>
        <a:accent4>
          <a:srgbClr val="43464C"/>
        </a:accent4>
        <a:accent5>
          <a:srgbClr val="C4DBAC"/>
        </a:accent5>
        <a:accent6>
          <a:srgbClr val="D96D3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SPECT 5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00AEEF"/>
        </a:accent1>
        <a:accent2>
          <a:srgbClr val="EF7945"/>
        </a:accent2>
        <a:accent3>
          <a:srgbClr val="FFFFFF"/>
        </a:accent3>
        <a:accent4>
          <a:srgbClr val="43464C"/>
        </a:accent4>
        <a:accent5>
          <a:srgbClr val="AAD3F6"/>
        </a:accent5>
        <a:accent6>
          <a:srgbClr val="D96D3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SPECT 6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79679C"/>
        </a:accent1>
        <a:accent2>
          <a:srgbClr val="EF7945"/>
        </a:accent2>
        <a:accent3>
          <a:srgbClr val="FFFFFF"/>
        </a:accent3>
        <a:accent4>
          <a:srgbClr val="43464C"/>
        </a:accent4>
        <a:accent5>
          <a:srgbClr val="BEB8CB"/>
        </a:accent5>
        <a:accent6>
          <a:srgbClr val="D96D3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SPECT 7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E6007E"/>
        </a:accent1>
        <a:accent2>
          <a:srgbClr val="EF7945"/>
        </a:accent2>
        <a:accent3>
          <a:srgbClr val="FFFFFF"/>
        </a:accent3>
        <a:accent4>
          <a:srgbClr val="43464C"/>
        </a:accent4>
        <a:accent5>
          <a:srgbClr val="F0AAC0"/>
        </a:accent5>
        <a:accent6>
          <a:srgbClr val="D96D3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Theme1" id="{EAEC3A6C-A4AD-485D-9AD6-A11905967A55}" vid="{68A471DC-D9C7-4768-9DC4-BFC0577C4A75}"/>
    </a:ext>
  </a:extLst>
</a:theme>
</file>

<file path=ppt/theme/theme2.xml><?xml version="1.0" encoding="utf-8"?>
<a:theme xmlns:a="http://schemas.openxmlformats.org/drawingml/2006/main" name="1_PROSPECT">
  <a:themeElements>
    <a:clrScheme name="Custom 1">
      <a:dk1>
        <a:srgbClr val="50535A"/>
      </a:dk1>
      <a:lt1>
        <a:srgbClr val="FFFFFF"/>
      </a:lt1>
      <a:dk2>
        <a:srgbClr val="000000"/>
      </a:dk2>
      <a:lt2>
        <a:srgbClr val="E0E0E1"/>
      </a:lt2>
      <a:accent1>
        <a:srgbClr val="D2002E"/>
      </a:accent1>
      <a:accent2>
        <a:srgbClr val="EF7945"/>
      </a:accent2>
      <a:accent3>
        <a:srgbClr val="009A84"/>
      </a:accent3>
      <a:accent4>
        <a:srgbClr val="8ABD24"/>
      </a:accent4>
      <a:accent5>
        <a:srgbClr val="00AEEF"/>
      </a:accent5>
      <a:accent6>
        <a:srgbClr val="79679C"/>
      </a:accent6>
      <a:hlink>
        <a:srgbClr val="D2002E"/>
      </a:hlink>
      <a:folHlink>
        <a:srgbClr val="747478"/>
      </a:folHlink>
    </a:clrScheme>
    <a:fontScheme name="Custom 1">
      <a:majorFont>
        <a:latin typeface="Effra Bold"/>
        <a:ea typeface=""/>
        <a:cs typeface=""/>
      </a:majorFont>
      <a:minorFont>
        <a:latin typeface="Effr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38100">
          <a:solidFill>
            <a:schemeClr val="accent1"/>
          </a:solidFill>
        </a:ln>
      </a:spPr>
      <a:bodyPr wrap="none">
        <a:spAutoFit/>
      </a:bodyPr>
      <a:lstStyle>
        <a:defPPr>
          <a:defRPr dirty="0">
            <a:solidFill>
              <a:schemeClr val="tx2"/>
            </a:solidFill>
            <a:latin typeface="+mn-lt"/>
          </a:defRPr>
        </a:defPPr>
      </a:lstStyle>
    </a:spDef>
    <a:lnDef>
      <a:spPr bwMode="auto">
        <a:noFill/>
        <a:ln w="381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/>
      <a:lstStyle/>
    </a:lnDef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2"/>
            </a:solidFill>
            <a:latin typeface="+mn-lt"/>
          </a:defRPr>
        </a:defPPr>
      </a:lstStyle>
    </a:txDef>
  </a:objectDefaults>
  <a:extraClrSchemeLst>
    <a:extraClrScheme>
      <a:clrScheme name="1_PROSPECT 1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D2002E"/>
        </a:accent1>
        <a:accent2>
          <a:srgbClr val="EF7945"/>
        </a:accent2>
        <a:accent3>
          <a:srgbClr val="FFFFFF"/>
        </a:accent3>
        <a:accent4>
          <a:srgbClr val="43464C"/>
        </a:accent4>
        <a:accent5>
          <a:srgbClr val="E5AAAD"/>
        </a:accent5>
        <a:accent6>
          <a:srgbClr val="D96D3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OSPECT 2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EF7945"/>
        </a:accent1>
        <a:accent2>
          <a:srgbClr val="D2002E"/>
        </a:accent2>
        <a:accent3>
          <a:srgbClr val="FFFFFF"/>
        </a:accent3>
        <a:accent4>
          <a:srgbClr val="43464C"/>
        </a:accent4>
        <a:accent5>
          <a:srgbClr val="F6BEB0"/>
        </a:accent5>
        <a:accent6>
          <a:srgbClr val="BE0029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OSPECT 3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009A84"/>
        </a:accent1>
        <a:accent2>
          <a:srgbClr val="EF7945"/>
        </a:accent2>
        <a:accent3>
          <a:srgbClr val="FFFFFF"/>
        </a:accent3>
        <a:accent4>
          <a:srgbClr val="43464C"/>
        </a:accent4>
        <a:accent5>
          <a:srgbClr val="AACAC2"/>
        </a:accent5>
        <a:accent6>
          <a:srgbClr val="D96D3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OSPECT 4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8ABD24"/>
        </a:accent1>
        <a:accent2>
          <a:srgbClr val="EF7945"/>
        </a:accent2>
        <a:accent3>
          <a:srgbClr val="FFFFFF"/>
        </a:accent3>
        <a:accent4>
          <a:srgbClr val="43464C"/>
        </a:accent4>
        <a:accent5>
          <a:srgbClr val="C4DBAC"/>
        </a:accent5>
        <a:accent6>
          <a:srgbClr val="D96D3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OSPECT 5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00AEEF"/>
        </a:accent1>
        <a:accent2>
          <a:srgbClr val="EF7945"/>
        </a:accent2>
        <a:accent3>
          <a:srgbClr val="FFFFFF"/>
        </a:accent3>
        <a:accent4>
          <a:srgbClr val="43464C"/>
        </a:accent4>
        <a:accent5>
          <a:srgbClr val="AAD3F6"/>
        </a:accent5>
        <a:accent6>
          <a:srgbClr val="D96D3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OSPECT 6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79679C"/>
        </a:accent1>
        <a:accent2>
          <a:srgbClr val="EF7945"/>
        </a:accent2>
        <a:accent3>
          <a:srgbClr val="FFFFFF"/>
        </a:accent3>
        <a:accent4>
          <a:srgbClr val="43464C"/>
        </a:accent4>
        <a:accent5>
          <a:srgbClr val="BEB8CB"/>
        </a:accent5>
        <a:accent6>
          <a:srgbClr val="D96D3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OSPECT 7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E6007E"/>
        </a:accent1>
        <a:accent2>
          <a:srgbClr val="EF7945"/>
        </a:accent2>
        <a:accent3>
          <a:srgbClr val="FFFFFF"/>
        </a:accent3>
        <a:accent4>
          <a:srgbClr val="43464C"/>
        </a:accent4>
        <a:accent5>
          <a:srgbClr val="F0AAC0"/>
        </a:accent5>
        <a:accent6>
          <a:srgbClr val="D96D3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OSPECT" id="{0F1E5D6B-80B8-4458-B425-69F68B4F71ED}" vid="{055B9451-82F3-46CF-AB50-A3C7E102221F}"/>
    </a:ext>
  </a:extLst>
</a:theme>
</file>

<file path=ppt/theme/theme3.xml><?xml version="1.0" encoding="utf-8"?>
<a:theme xmlns:a="http://schemas.openxmlformats.org/drawingml/2006/main" name="2_PROSPECT">
  <a:themeElements>
    <a:clrScheme name="Custom 1">
      <a:dk1>
        <a:srgbClr val="50535A"/>
      </a:dk1>
      <a:lt1>
        <a:srgbClr val="FFFFFF"/>
      </a:lt1>
      <a:dk2>
        <a:srgbClr val="000000"/>
      </a:dk2>
      <a:lt2>
        <a:srgbClr val="E0E0E1"/>
      </a:lt2>
      <a:accent1>
        <a:srgbClr val="D2002E"/>
      </a:accent1>
      <a:accent2>
        <a:srgbClr val="EF7945"/>
      </a:accent2>
      <a:accent3>
        <a:srgbClr val="009A84"/>
      </a:accent3>
      <a:accent4>
        <a:srgbClr val="8ABD24"/>
      </a:accent4>
      <a:accent5>
        <a:srgbClr val="00AEEF"/>
      </a:accent5>
      <a:accent6>
        <a:srgbClr val="79679C"/>
      </a:accent6>
      <a:hlink>
        <a:srgbClr val="D2002E"/>
      </a:hlink>
      <a:folHlink>
        <a:srgbClr val="747478"/>
      </a:folHlink>
    </a:clrScheme>
    <a:fontScheme name="Custom 1">
      <a:majorFont>
        <a:latin typeface="Effra Bold"/>
        <a:ea typeface=""/>
        <a:cs typeface=""/>
      </a:majorFont>
      <a:minorFont>
        <a:latin typeface="Effr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38100">
          <a:solidFill>
            <a:schemeClr val="accent1"/>
          </a:solidFill>
        </a:ln>
      </a:spPr>
      <a:bodyPr wrap="none">
        <a:spAutoFit/>
      </a:bodyPr>
      <a:lstStyle>
        <a:defPPr>
          <a:defRPr dirty="0">
            <a:solidFill>
              <a:schemeClr val="tx2"/>
            </a:solidFill>
            <a:latin typeface="+mn-lt"/>
          </a:defRPr>
        </a:defPPr>
      </a:lstStyle>
    </a:spDef>
    <a:lnDef>
      <a:spPr bwMode="auto">
        <a:noFill/>
        <a:ln w="381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/>
      <a:lstStyle/>
    </a:lnDef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2"/>
            </a:solidFill>
            <a:latin typeface="+mn-lt"/>
          </a:defRPr>
        </a:defPPr>
      </a:lstStyle>
    </a:txDef>
  </a:objectDefaults>
  <a:extraClrSchemeLst>
    <a:extraClrScheme>
      <a:clrScheme name="2_PROSPECT 1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D2002E"/>
        </a:accent1>
        <a:accent2>
          <a:srgbClr val="EF7945"/>
        </a:accent2>
        <a:accent3>
          <a:srgbClr val="FFFFFF"/>
        </a:accent3>
        <a:accent4>
          <a:srgbClr val="43464C"/>
        </a:accent4>
        <a:accent5>
          <a:srgbClr val="E5AAAD"/>
        </a:accent5>
        <a:accent6>
          <a:srgbClr val="D96D3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ROSPECT 2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EF7945"/>
        </a:accent1>
        <a:accent2>
          <a:srgbClr val="D2002E"/>
        </a:accent2>
        <a:accent3>
          <a:srgbClr val="FFFFFF"/>
        </a:accent3>
        <a:accent4>
          <a:srgbClr val="43464C"/>
        </a:accent4>
        <a:accent5>
          <a:srgbClr val="F6BEB0"/>
        </a:accent5>
        <a:accent6>
          <a:srgbClr val="BE0029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ROSPECT 3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009A84"/>
        </a:accent1>
        <a:accent2>
          <a:srgbClr val="EF7945"/>
        </a:accent2>
        <a:accent3>
          <a:srgbClr val="FFFFFF"/>
        </a:accent3>
        <a:accent4>
          <a:srgbClr val="43464C"/>
        </a:accent4>
        <a:accent5>
          <a:srgbClr val="AACAC2"/>
        </a:accent5>
        <a:accent6>
          <a:srgbClr val="D96D3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ROSPECT 4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8ABD24"/>
        </a:accent1>
        <a:accent2>
          <a:srgbClr val="EF7945"/>
        </a:accent2>
        <a:accent3>
          <a:srgbClr val="FFFFFF"/>
        </a:accent3>
        <a:accent4>
          <a:srgbClr val="43464C"/>
        </a:accent4>
        <a:accent5>
          <a:srgbClr val="C4DBAC"/>
        </a:accent5>
        <a:accent6>
          <a:srgbClr val="D96D3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ROSPECT 5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00AEEF"/>
        </a:accent1>
        <a:accent2>
          <a:srgbClr val="EF7945"/>
        </a:accent2>
        <a:accent3>
          <a:srgbClr val="FFFFFF"/>
        </a:accent3>
        <a:accent4>
          <a:srgbClr val="43464C"/>
        </a:accent4>
        <a:accent5>
          <a:srgbClr val="AAD3F6"/>
        </a:accent5>
        <a:accent6>
          <a:srgbClr val="D96D3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ROSPECT 6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79679C"/>
        </a:accent1>
        <a:accent2>
          <a:srgbClr val="EF7945"/>
        </a:accent2>
        <a:accent3>
          <a:srgbClr val="FFFFFF"/>
        </a:accent3>
        <a:accent4>
          <a:srgbClr val="43464C"/>
        </a:accent4>
        <a:accent5>
          <a:srgbClr val="BEB8CB"/>
        </a:accent5>
        <a:accent6>
          <a:srgbClr val="D96D3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ROSPECT 7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E6007E"/>
        </a:accent1>
        <a:accent2>
          <a:srgbClr val="EF7945"/>
        </a:accent2>
        <a:accent3>
          <a:srgbClr val="FFFFFF"/>
        </a:accent3>
        <a:accent4>
          <a:srgbClr val="43464C"/>
        </a:accent4>
        <a:accent5>
          <a:srgbClr val="F0AAC0"/>
        </a:accent5>
        <a:accent6>
          <a:srgbClr val="D96D3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OSPECT" id="{0F1E5D6B-80B8-4458-B425-69F68B4F71ED}" vid="{055B9451-82F3-46CF-AB50-A3C7E102221F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139C058016EB141BA160AA538D8A90E" ma:contentTypeVersion="12" ma:contentTypeDescription="Create a new document." ma:contentTypeScope="" ma:versionID="939bd6d678e896666f4815e4582ea6ab">
  <xsd:schema xmlns:xsd="http://www.w3.org/2001/XMLSchema" xmlns:xs="http://www.w3.org/2001/XMLSchema" xmlns:p="http://schemas.microsoft.com/office/2006/metadata/properties" xmlns:ns3="9a3e8798-bf50-4751-a018-68f837e23d31" xmlns:ns4="9af03db3-5e87-4cfc-80e7-9fcc001cf5a3" targetNamespace="http://schemas.microsoft.com/office/2006/metadata/properties" ma:root="true" ma:fieldsID="c3e29d70342c0cb274892743b37ac349" ns3:_="" ns4:_="">
    <xsd:import namespace="9a3e8798-bf50-4751-a018-68f837e23d31"/>
    <xsd:import namespace="9af03db3-5e87-4cfc-80e7-9fcc001cf5a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3e8798-bf50-4751-a018-68f837e23d3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f03db3-5e87-4cfc-80e7-9fcc001cf5a3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af03db3-5e87-4cfc-80e7-9fcc001cf5a3">
      <UserInfo>
        <DisplayName>Jessica Benham</DisplayName>
        <AccountId>77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35B7B299-3F81-43BA-88C3-2A5D6A9C368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a3e8798-bf50-4751-a018-68f837e23d31"/>
    <ds:schemaRef ds:uri="9af03db3-5e87-4cfc-80e7-9fcc001cf5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4D06288-8B3A-45D8-B8EE-916EA186528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7E98F1B-3F75-4662-9855-8AEC06C98C93}">
  <ds:schemaRefs>
    <ds:schemaRef ds:uri="http://schemas.microsoft.com/office/2006/metadata/properties"/>
    <ds:schemaRef ds:uri="http://purl.org/dc/elements/1.1/"/>
    <ds:schemaRef ds:uri="http://schemas.microsoft.com/office/2006/documentManagement/types"/>
    <ds:schemaRef ds:uri="9af03db3-5e87-4cfc-80e7-9fcc001cf5a3"/>
    <ds:schemaRef ds:uri="http://schemas.microsoft.com/office/infopath/2007/PartnerControls"/>
    <ds:schemaRef ds:uri="9a3e8798-bf50-4751-a018-68f837e23d31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25792</TotalTime>
  <Words>535</Words>
  <Application>Microsoft Office PowerPoint</Application>
  <PresentationFormat>Widescreen</PresentationFormat>
  <Paragraphs>73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Theme1</vt:lpstr>
      <vt:lpstr>1_PROSPECT</vt:lpstr>
      <vt:lpstr>2_PROSPECT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Are you surprised  by any of this  information?</vt:lpstr>
      <vt:lpstr>PowerPoint Presentation</vt:lpstr>
      <vt:lpstr>Read the following scenarios </vt:lpstr>
      <vt:lpstr>PowerPoint Presentation</vt:lpstr>
      <vt:lpstr>PowerPoint Presentation</vt:lpstr>
      <vt:lpstr>PowerPoint Presentation</vt:lpstr>
      <vt:lpstr>PowerPoint Presentation</vt:lpstr>
      <vt:lpstr>How does being drunk affect your senses?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McCabe, Miss L</dc:creator>
  <cp:lastModifiedBy>McCabe, Miss L</cp:lastModifiedBy>
  <cp:revision>156</cp:revision>
  <dcterms:created xsi:type="dcterms:W3CDTF">2021-01-28T08:52:20Z</dcterms:created>
  <dcterms:modified xsi:type="dcterms:W3CDTF">2022-07-07T12:02:53Z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0x010100E139C058016EB141BA160AA538D8A90E</vt:lpwstr>
  </property>
</Properties>
</file>