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sldIdLst>
    <p:sldId id="256" r:id="rId2"/>
    <p:sldId id="257" r:id="rId3"/>
    <p:sldId id="258" r:id="rId4"/>
    <p:sldId id="259" r:id="rId5"/>
    <p:sldId id="260" r:id="rId6"/>
    <p:sldId id="261" r:id="rId7"/>
    <p:sldId id="262" r:id="rId8"/>
    <p:sldId id="274" r:id="rId9"/>
    <p:sldId id="263" r:id="rId10"/>
    <p:sldId id="264" r:id="rId11"/>
    <p:sldId id="265" r:id="rId12"/>
    <p:sldId id="266" r:id="rId13"/>
    <p:sldId id="267" r:id="rId14"/>
    <p:sldId id="268" r:id="rId15"/>
    <p:sldId id="269" r:id="rId16"/>
    <p:sldId id="270" r:id="rId17"/>
    <p:sldId id="271" r:id="rId18"/>
    <p:sldId id="272" r:id="rId19"/>
    <p:sldId id="273" r:id="rId20"/>
    <p:sldId id="275"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snapToGrid="0">
      <p:cViewPr varScale="1">
        <p:scale>
          <a:sx n="76" d="100"/>
          <a:sy n="76" d="100"/>
        </p:scale>
        <p:origin x="67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0F8CF-692C-4963-8B5E-D1C0928CF160}"/>
              </a:ext>
            </a:extLst>
          </p:cNvPr>
          <p:cNvSpPr>
            <a:spLocks noGrp="1"/>
          </p:cNvSpPr>
          <p:nvPr>
            <p:ph type="ctrTitle"/>
          </p:nvPr>
        </p:nvSpPr>
        <p:spPr>
          <a:xfrm>
            <a:off x="1429612" y="1013984"/>
            <a:ext cx="7714388" cy="3260635"/>
          </a:xfrm>
        </p:spPr>
        <p:txBody>
          <a:bodyPr anchor="b"/>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9F419655-1613-4CC0-BBE9-BD2CB2C3C766}"/>
              </a:ext>
            </a:extLst>
          </p:cNvPr>
          <p:cNvSpPr>
            <a:spLocks noGrp="1"/>
          </p:cNvSpPr>
          <p:nvPr>
            <p:ph type="subTitle" idx="1"/>
          </p:nvPr>
        </p:nvSpPr>
        <p:spPr>
          <a:xfrm>
            <a:off x="1429612" y="4848464"/>
            <a:ext cx="7714388" cy="1085849"/>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40267FFF-6BC4-4DF0-BC55-B2C3BFD8ED12}"/>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5" name="Footer Placeholder 4">
            <a:extLst>
              <a:ext uri="{FF2B5EF4-FFF2-40B4-BE49-F238E27FC236}">
                <a16:creationId xmlns:a16="http://schemas.microsoft.com/office/drawing/2014/main" id="{D6389830-A1B7-484B-832C-F64A558BDF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A8F727-72C8-47A9-8E54-AD84590286F9}"/>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7" name="Straight Connector 6">
            <a:extLst>
              <a:ext uri="{FF2B5EF4-FFF2-40B4-BE49-F238E27FC236}">
                <a16:creationId xmlns:a16="http://schemas.microsoft.com/office/drawing/2014/main" id="{AEED5540-64E5-4258-ABA4-753F07B71B38}"/>
              </a:ext>
            </a:extLst>
          </p:cNvPr>
          <p:cNvCxnSpPr>
            <a:cxnSpLocks/>
          </p:cNvCxnSpPr>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928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EF94C-BCB1-4F4C-AF70-DD2A5C4E3318}"/>
              </a:ext>
            </a:extLst>
          </p:cNvPr>
          <p:cNvSpPr>
            <a:spLocks noGrp="1"/>
          </p:cNvSpPr>
          <p:nvPr>
            <p:ph type="title"/>
          </p:nvPr>
        </p:nvSpPr>
        <p:spPr>
          <a:xfrm>
            <a:off x="1429566" y="1045445"/>
            <a:ext cx="9238434" cy="857559"/>
          </a:xfrm>
        </p:spPr>
        <p:txBody>
          <a:bodyPr anchor="b"/>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8A909B75-A057-44B5-872F-DF01BDC8EA07}"/>
              </a:ext>
            </a:extLst>
          </p:cNvPr>
          <p:cNvSpPr>
            <a:spLocks noGrp="1"/>
          </p:cNvSpPr>
          <p:nvPr>
            <p:ph idx="1"/>
          </p:nvPr>
        </p:nvSpPr>
        <p:spPr>
          <a:xfrm>
            <a:off x="1429566" y="2286000"/>
            <a:ext cx="9238434" cy="3810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806260C-3219-4812-88F2-3162D37F293B}"/>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5" name="Footer Placeholder 4">
            <a:extLst>
              <a:ext uri="{FF2B5EF4-FFF2-40B4-BE49-F238E27FC236}">
                <a16:creationId xmlns:a16="http://schemas.microsoft.com/office/drawing/2014/main" id="{F2762B73-9C01-4BE3-A199-782BE6EBA6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761492-EB56-4454-9D2A-8BB94AACB89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933809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80A128-A52A-402C-865B-1BF08D7F045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900447-3778-4AB7-ACB3-7C2313FE9A47}"/>
              </a:ext>
            </a:extLst>
          </p:cNvPr>
          <p:cNvSpPr>
            <a:spLocks noGrp="1"/>
          </p:cNvSpPr>
          <p:nvPr>
            <p:ph type="title"/>
          </p:nvPr>
        </p:nvSpPr>
        <p:spPr>
          <a:xfrm>
            <a:off x="1421745" y="1287554"/>
            <a:ext cx="8284963" cy="3113064"/>
          </a:xfrm>
        </p:spPr>
        <p:txBody>
          <a:bodyPr anchor="t"/>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F9B910C9-BA3C-4D31-9C62-2C2408591FF2}"/>
              </a:ext>
            </a:extLst>
          </p:cNvPr>
          <p:cNvSpPr>
            <a:spLocks noGrp="1"/>
          </p:cNvSpPr>
          <p:nvPr>
            <p:ph type="body" idx="1"/>
          </p:nvPr>
        </p:nvSpPr>
        <p:spPr>
          <a:xfrm>
            <a:off x="1421744" y="4619707"/>
            <a:ext cx="7722256" cy="1476293"/>
          </a:xfrm>
        </p:spPr>
        <p:txBody>
          <a:bodyPr anchor="b">
            <a:norm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8742E8A-6B69-406B-A3DF-0A1B76832E0A}"/>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5" name="Footer Placeholder 4">
            <a:extLst>
              <a:ext uri="{FF2B5EF4-FFF2-40B4-BE49-F238E27FC236}">
                <a16:creationId xmlns:a16="http://schemas.microsoft.com/office/drawing/2014/main" id="{64D665CF-4461-4BB8-8F3A-ED1CB1084C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898B27-5EF3-49F4-B3CE-F3CF419AE06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181902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F3BA-5AD5-4F15-97B2-E4652D1D4E15}"/>
              </a:ext>
            </a:extLst>
          </p:cNvPr>
          <p:cNvSpPr>
            <a:spLocks noGrp="1"/>
          </p:cNvSpPr>
          <p:nvPr>
            <p:ph type="title"/>
          </p:nvPr>
        </p:nvSpPr>
        <p:spPr>
          <a:xfrm>
            <a:off x="1429566" y="1013411"/>
            <a:ext cx="9238434" cy="889592"/>
          </a:xfrm>
        </p:spPr>
        <p:txBody>
          <a:bodyPr/>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7EA997B8-1FD3-40E6-A486-256EB41DB70A}"/>
              </a:ext>
            </a:extLst>
          </p:cNvPr>
          <p:cNvSpPr>
            <a:spLocks noGrp="1"/>
          </p:cNvSpPr>
          <p:nvPr>
            <p:ph sz="half" idx="1"/>
          </p:nvPr>
        </p:nvSpPr>
        <p:spPr>
          <a:xfrm>
            <a:off x="1429566"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183F4D8-AA9A-4AF7-86EA-E4D797B98CE9}"/>
              </a:ext>
            </a:extLst>
          </p:cNvPr>
          <p:cNvSpPr>
            <a:spLocks noGrp="1"/>
          </p:cNvSpPr>
          <p:nvPr>
            <p:ph sz="half" idx="2"/>
          </p:nvPr>
        </p:nvSpPr>
        <p:spPr>
          <a:xfrm>
            <a:off x="6172200"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A08823E-BC08-4810-9BFF-35D2EA2AE729}"/>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6" name="Footer Placeholder 5">
            <a:extLst>
              <a:ext uri="{FF2B5EF4-FFF2-40B4-BE49-F238E27FC236}">
                <a16:creationId xmlns:a16="http://schemas.microsoft.com/office/drawing/2014/main" id="{2FDD2BFB-BB2C-4C4A-A6E1-DD223C2BE0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D369B2-12F8-4583-8A7F-523C9A3EF09B}"/>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21239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C717F-84B9-44BA-8DD6-680394AB193E}"/>
              </a:ext>
            </a:extLst>
          </p:cNvPr>
          <p:cNvSpPr>
            <a:spLocks noGrp="1"/>
          </p:cNvSpPr>
          <p:nvPr>
            <p:ph type="title"/>
          </p:nvPr>
        </p:nvSpPr>
        <p:spPr>
          <a:xfrm>
            <a:off x="1429566" y="1079150"/>
            <a:ext cx="9238434" cy="823912"/>
          </a:xfr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2A1217D6-7448-4625-964F-5D82F65F11F7}"/>
              </a:ext>
            </a:extLst>
          </p:cNvPr>
          <p:cNvSpPr>
            <a:spLocks noGrp="1"/>
          </p:cNvSpPr>
          <p:nvPr>
            <p:ph type="body" idx="1"/>
          </p:nvPr>
        </p:nvSpPr>
        <p:spPr>
          <a:xfrm>
            <a:off x="1429567" y="2013217"/>
            <a:ext cx="4495799" cy="704232"/>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253A534C-0B54-4327-99C0-4F0019FD21F6}"/>
              </a:ext>
            </a:extLst>
          </p:cNvPr>
          <p:cNvSpPr>
            <a:spLocks noGrp="1"/>
          </p:cNvSpPr>
          <p:nvPr>
            <p:ph sz="half" idx="2"/>
          </p:nvPr>
        </p:nvSpPr>
        <p:spPr>
          <a:xfrm>
            <a:off x="1429567"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89D4A63-0795-4B74-8C11-5FE7944118C7}"/>
              </a:ext>
            </a:extLst>
          </p:cNvPr>
          <p:cNvSpPr>
            <a:spLocks noGrp="1"/>
          </p:cNvSpPr>
          <p:nvPr>
            <p:ph type="body" sz="quarter" idx="3"/>
          </p:nvPr>
        </p:nvSpPr>
        <p:spPr>
          <a:xfrm>
            <a:off x="6172200" y="2013215"/>
            <a:ext cx="4495800" cy="704233"/>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823D16F3-F747-441B-9854-27225954DEC4}"/>
              </a:ext>
            </a:extLst>
          </p:cNvPr>
          <p:cNvSpPr>
            <a:spLocks noGrp="1"/>
          </p:cNvSpPr>
          <p:nvPr>
            <p:ph sz="quarter" idx="4"/>
          </p:nvPr>
        </p:nvSpPr>
        <p:spPr>
          <a:xfrm>
            <a:off x="6172200"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E8168E2-6B97-486E-B0E4-4E7F5CDBB5B1}"/>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8" name="Footer Placeholder 7">
            <a:extLst>
              <a:ext uri="{FF2B5EF4-FFF2-40B4-BE49-F238E27FC236}">
                <a16:creationId xmlns:a16="http://schemas.microsoft.com/office/drawing/2014/main" id="{D05D3E2B-2F4E-4347-A8E9-27EB7D0359B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C1FC4F5-6876-414E-9E30-84706A3F528C}"/>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11" name="Straight Connector 10">
            <a:extLst>
              <a:ext uri="{FF2B5EF4-FFF2-40B4-BE49-F238E27FC236}">
                <a16:creationId xmlns:a16="http://schemas.microsoft.com/office/drawing/2014/main" id="{A70D2F04-5474-46B9-B838-858CDF4AB2D2}"/>
              </a:ext>
            </a:extLst>
          </p:cNvPr>
          <p:cNvCxnSpPr>
            <a:cxnSpLocks/>
          </p:cNvCxnSpPr>
          <p:nvPr/>
        </p:nvCxnSpPr>
        <p:spPr>
          <a:xfrm>
            <a:off x="6270727"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CADEE893-BE45-47F3-BCF0-02424B3503CC}"/>
              </a:ext>
            </a:extLst>
          </p:cNvPr>
          <p:cNvSpPr/>
          <p:nvPr/>
        </p:nvSpPr>
        <p:spPr>
          <a:xfrm>
            <a:off x="-1171838" y="4592406"/>
            <a:ext cx="808262" cy="3897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3FB5178A-4501-4B56-8BF1-D083D7B021CE}"/>
              </a:ext>
            </a:extLst>
          </p:cNvPr>
          <p:cNvCxnSpPr>
            <a:cxnSpLocks/>
          </p:cNvCxnSpPr>
          <p:nvPr/>
        </p:nvCxnSpPr>
        <p:spPr>
          <a:xfrm>
            <a:off x="1524000"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3887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2109C6-041C-42BA-B507-8EA298046ED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7BF877-20DD-40F4-AEA8-E1B6D5350D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7DC874-15B5-4338-B7D1-8E393AB4C16E}"/>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4" name="Footer Placeholder 3">
            <a:extLst>
              <a:ext uri="{FF2B5EF4-FFF2-40B4-BE49-F238E27FC236}">
                <a16:creationId xmlns:a16="http://schemas.microsoft.com/office/drawing/2014/main" id="{7E66BAE3-24C5-483F-9141-D860A265E7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59AEEB4-66F8-4008-B616-804FB9D91CF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62308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C975-8FFB-4A4B-9213-774EE3901DE9}"/>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3" name="Footer Placeholder 2">
            <a:extLst>
              <a:ext uri="{FF2B5EF4-FFF2-40B4-BE49-F238E27FC236}">
                <a16:creationId xmlns:a16="http://schemas.microsoft.com/office/drawing/2014/main" id="{4FBA744F-475D-4105-8E4A-02581554953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F3FA64C-7966-4D6F-88D7-4B89F2A1DF2C}"/>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016770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4ED5F-AB94-4DCF-8971-B8B2B55AF653}"/>
              </a:ext>
            </a:extLst>
          </p:cNvPr>
          <p:cNvSpPr>
            <a:spLocks noGrp="1"/>
          </p:cNvSpPr>
          <p:nvPr>
            <p:ph type="title"/>
          </p:nvPr>
        </p:nvSpPr>
        <p:spPr>
          <a:xfrm>
            <a:off x="1443740" y="1558944"/>
            <a:ext cx="3279689" cy="1864196"/>
          </a:xfrm>
        </p:spPr>
        <p:txBody>
          <a:bodyPr anchor="b"/>
          <a:lstStyle>
            <a:lvl1pPr algn="r">
              <a:defRPr sz="2800">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141EE4CB-68CF-4BF3-A891-8277AFD13D88}"/>
              </a:ext>
            </a:extLst>
          </p:cNvPr>
          <p:cNvSpPr>
            <a:spLocks noGrp="1"/>
          </p:cNvSpPr>
          <p:nvPr>
            <p:ph idx="1"/>
          </p:nvPr>
        </p:nvSpPr>
        <p:spPr>
          <a:xfrm>
            <a:off x="5334000" y="762000"/>
            <a:ext cx="5333999" cy="5334000"/>
          </a:xfrm>
        </p:spPr>
        <p:txBody>
          <a:bodyPr anchor="ct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5292E72-B66D-40EE-B182-5585382A6DC9}"/>
              </a:ext>
            </a:extLst>
          </p:cNvPr>
          <p:cNvSpPr>
            <a:spLocks noGrp="1"/>
          </p:cNvSpPr>
          <p:nvPr>
            <p:ph type="body" sz="half" idx="2"/>
          </p:nvPr>
        </p:nvSpPr>
        <p:spPr>
          <a:xfrm>
            <a:off x="1443741" y="3649682"/>
            <a:ext cx="3233096" cy="1933605"/>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D73B694-B050-45F3-AE6F-A86A129F1C64}"/>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6" name="Footer Placeholder 5">
            <a:extLst>
              <a:ext uri="{FF2B5EF4-FFF2-40B4-BE49-F238E27FC236}">
                <a16:creationId xmlns:a16="http://schemas.microsoft.com/office/drawing/2014/main" id="{7E8AE423-9CA5-46B3-96B1-7586AD0208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4B973D-F1F7-47BC-996D-6100B7C89520}"/>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952338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9949-4A1F-4DA9-9B75-A6180F954B8D}"/>
              </a:ext>
            </a:extLst>
          </p:cNvPr>
          <p:cNvSpPr>
            <a:spLocks noGrp="1"/>
          </p:cNvSpPr>
          <p:nvPr>
            <p:ph type="title"/>
          </p:nvPr>
        </p:nvSpPr>
        <p:spPr>
          <a:xfrm>
            <a:off x="1433543" y="1383126"/>
            <a:ext cx="3289886" cy="2045874"/>
          </a:xfrm>
        </p:spPr>
        <p:txBody>
          <a:bodyPr anchor="b"/>
          <a:lstStyle>
            <a:lvl1pPr algn="r">
              <a:defRPr sz="2800">
                <a:solidFill>
                  <a:schemeClr val="tx1"/>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79A8D794-C670-4569-93D9-0FF8B35AA7AE}"/>
              </a:ext>
            </a:extLst>
          </p:cNvPr>
          <p:cNvSpPr>
            <a:spLocks noGrp="1"/>
          </p:cNvSpPr>
          <p:nvPr>
            <p:ph type="pic" idx="1"/>
          </p:nvPr>
        </p:nvSpPr>
        <p:spPr>
          <a:xfrm>
            <a:off x="5334001" y="762000"/>
            <a:ext cx="5333999" cy="5334000"/>
          </a:xfrm>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2486F6-AE67-4B34-B8E2-0B7576DC2E3A}"/>
              </a:ext>
            </a:extLst>
          </p:cNvPr>
          <p:cNvSpPr>
            <a:spLocks noGrp="1"/>
          </p:cNvSpPr>
          <p:nvPr>
            <p:ph type="body" sz="half" idx="2"/>
          </p:nvPr>
        </p:nvSpPr>
        <p:spPr>
          <a:xfrm>
            <a:off x="1433544" y="3649682"/>
            <a:ext cx="3243292" cy="1684317"/>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198B11C-BB63-49A6-B488-29D4FBF8E107}"/>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6" name="Footer Placeholder 5">
            <a:extLst>
              <a:ext uri="{FF2B5EF4-FFF2-40B4-BE49-F238E27FC236}">
                <a16:creationId xmlns:a16="http://schemas.microsoft.com/office/drawing/2014/main" id="{324B9166-6D36-4F0A-9ADD-33D49A0C3A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B22B8F-7760-41B3-9053-DD90255B9EE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228386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8A5DE-E5C6-4DB9-AD28-8F1EAC6F5513}"/>
              </a:ext>
            </a:extLst>
          </p:cNvPr>
          <p:cNvSpPr>
            <a:spLocks noGrp="1"/>
          </p:cNvSpPr>
          <p:nvPr>
            <p:ph type="title"/>
          </p:nvPr>
        </p:nvSpPr>
        <p:spPr/>
        <p:txBody>
          <a:bodyPr/>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4363E08E-9B2D-4740-9AC6-D5E1CFB95FC6}"/>
              </a:ext>
            </a:extLst>
          </p:cNvPr>
          <p:cNvSpPr>
            <a:spLocks noGrp="1"/>
          </p:cNvSpPr>
          <p:nvPr>
            <p:ph type="body" orient="vert" idx="1"/>
          </p:nvPr>
        </p:nvSpPr>
        <p:spPr>
          <a:xfrm>
            <a:off x="1429566" y="2229957"/>
            <a:ext cx="9238434" cy="3866043"/>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E4E3736-E8AA-4F58-9D3A-27050B287F9D}"/>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5" name="Footer Placeholder 4">
            <a:extLst>
              <a:ext uri="{FF2B5EF4-FFF2-40B4-BE49-F238E27FC236}">
                <a16:creationId xmlns:a16="http://schemas.microsoft.com/office/drawing/2014/main" id="{1DE95E84-15BC-478B-9DAB-15025867BB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E9D98F-E0A8-4254-A957-7F17811D017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044590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DE70F5-2276-4F91-9FC2-8DA4B528814A}"/>
              </a:ext>
            </a:extLst>
          </p:cNvPr>
          <p:cNvSpPr>
            <a:spLocks noGrp="1"/>
          </p:cNvSpPr>
          <p:nvPr>
            <p:ph type="title" orient="vert"/>
          </p:nvPr>
        </p:nvSpPr>
        <p:spPr>
          <a:xfrm>
            <a:off x="9144000" y="1467699"/>
            <a:ext cx="1758461" cy="4628301"/>
          </a:xfrm>
        </p:spPr>
        <p:txBody>
          <a:bodyPr vert="eaVert"/>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D21856C5-C2FD-45E4-A631-AC06B5495BEA}"/>
              </a:ext>
            </a:extLst>
          </p:cNvPr>
          <p:cNvSpPr>
            <a:spLocks noGrp="1"/>
          </p:cNvSpPr>
          <p:nvPr>
            <p:ph type="body" orient="vert" idx="1"/>
          </p:nvPr>
        </p:nvSpPr>
        <p:spPr>
          <a:xfrm>
            <a:off x="1182312" y="1467699"/>
            <a:ext cx="7839379" cy="4628301"/>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EE336EA-B6DD-4115-9C67-79A24C866ED4}"/>
              </a:ext>
            </a:extLst>
          </p:cNvPr>
          <p:cNvSpPr>
            <a:spLocks noGrp="1"/>
          </p:cNvSpPr>
          <p:nvPr>
            <p:ph type="dt" sz="half" idx="10"/>
          </p:nvPr>
        </p:nvSpPr>
        <p:spPr/>
        <p:txBody>
          <a:bodyPr/>
          <a:lstStyle/>
          <a:p>
            <a:fld id="{3C2B07E4-CDF9-4C88-A2F3-04620E58224D}" type="datetimeFigureOut">
              <a:rPr lang="en-US" smtClean="0"/>
              <a:t>7/7/2022</a:t>
            </a:fld>
            <a:endParaRPr lang="en-US"/>
          </a:p>
        </p:txBody>
      </p:sp>
      <p:sp>
        <p:nvSpPr>
          <p:cNvPr id="5" name="Footer Placeholder 4">
            <a:extLst>
              <a:ext uri="{FF2B5EF4-FFF2-40B4-BE49-F238E27FC236}">
                <a16:creationId xmlns:a16="http://schemas.microsoft.com/office/drawing/2014/main" id="{C2EA668B-1DAB-449C-9BA4-7B1572A22B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6567E-119D-4C98-93FF-73A332803A13}"/>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010948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84152A-7FE0-4708-B7C1-DBEC8F133766}"/>
              </a:ext>
            </a:extLst>
          </p:cNvPr>
          <p:cNvSpPr>
            <a:spLocks noGrp="1"/>
          </p:cNvSpPr>
          <p:nvPr>
            <p:ph type="title"/>
          </p:nvPr>
        </p:nvSpPr>
        <p:spPr>
          <a:xfrm>
            <a:off x="1429566" y="1041621"/>
            <a:ext cx="9238434" cy="861383"/>
          </a:xfrm>
          <a:prstGeom prst="rect">
            <a:avLst/>
          </a:prstGeom>
        </p:spPr>
        <p:txBody>
          <a:bodyPr vert="horz" lIns="91440" tIns="45720" rIns="91440" bIns="45720" rtlCol="0"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B911AB53-BAF9-439D-9451-47193CF2FF8E}"/>
              </a:ext>
            </a:extLst>
          </p:cNvPr>
          <p:cNvSpPr>
            <a:spLocks noGrp="1"/>
          </p:cNvSpPr>
          <p:nvPr>
            <p:ph type="body" idx="1"/>
          </p:nvPr>
        </p:nvSpPr>
        <p:spPr>
          <a:xfrm>
            <a:off x="1429566" y="2285999"/>
            <a:ext cx="9238434" cy="38100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FB96D9F-562A-496F-A530-A561994DC5EF}"/>
              </a:ext>
            </a:extLst>
          </p:cNvPr>
          <p:cNvSpPr>
            <a:spLocks noGrp="1"/>
          </p:cNvSpPr>
          <p:nvPr>
            <p:ph type="dt" sz="half" idx="2"/>
          </p:nvPr>
        </p:nvSpPr>
        <p:spPr>
          <a:xfrm rot="5400000">
            <a:off x="10471087" y="4891318"/>
            <a:ext cx="2673295"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3C2B07E4-CDF9-4C88-A2F3-04620E58224D}" type="datetimeFigureOut">
              <a:rPr lang="en-US" smtClean="0"/>
              <a:pPr/>
              <a:t>7/7/2022</a:t>
            </a:fld>
            <a:endParaRPr lang="en-US" dirty="0"/>
          </a:p>
        </p:txBody>
      </p:sp>
      <p:sp>
        <p:nvSpPr>
          <p:cNvPr id="5" name="Footer Placeholder 4">
            <a:extLst>
              <a:ext uri="{FF2B5EF4-FFF2-40B4-BE49-F238E27FC236}">
                <a16:creationId xmlns:a16="http://schemas.microsoft.com/office/drawing/2014/main" id="{CC3060FE-AAC3-4FAE-9EB4-BCAE72D95670}"/>
              </a:ext>
            </a:extLst>
          </p:cNvPr>
          <p:cNvSpPr>
            <a:spLocks noGrp="1"/>
          </p:cNvSpPr>
          <p:nvPr>
            <p:ph type="ftr" sz="quarter" idx="3"/>
          </p:nvPr>
        </p:nvSpPr>
        <p:spPr>
          <a:xfrm rot="5400000">
            <a:off x="10473021" y="1609893"/>
            <a:ext cx="2669427"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4777EDB2-8F31-42FA-B253-62D241466385}"/>
              </a:ext>
            </a:extLst>
          </p:cNvPr>
          <p:cNvSpPr>
            <a:spLocks noGrp="1"/>
          </p:cNvSpPr>
          <p:nvPr>
            <p:ph type="sldNum" sz="quarter" idx="4"/>
          </p:nvPr>
        </p:nvSpPr>
        <p:spPr>
          <a:xfrm>
            <a:off x="11492908" y="3219853"/>
            <a:ext cx="629653" cy="429830"/>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fld id="{EFE71E98-A417-4ECC-ACEB-C0490C20DB04}" type="slidenum">
              <a:rPr lang="en-US" smtClean="0"/>
              <a:pPr/>
              <a:t>‹#›</a:t>
            </a:fld>
            <a:endParaRPr lang="en-US"/>
          </a:p>
        </p:txBody>
      </p:sp>
    </p:spTree>
    <p:extLst>
      <p:ext uri="{BB962C8B-B14F-4D97-AF65-F5344CB8AC3E}">
        <p14:creationId xmlns:p14="http://schemas.microsoft.com/office/powerpoint/2010/main" val="4051880387"/>
      </p:ext>
    </p:extLst>
  </p:cSld>
  <p:clrMap bg1="dk1" tx1="lt1" bg2="dk2"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0" r:id="rId6"/>
    <p:sldLayoutId id="2147483676" r:id="rId7"/>
    <p:sldLayoutId id="2147483677" r:id="rId8"/>
    <p:sldLayoutId id="2147483678" r:id="rId9"/>
    <p:sldLayoutId id="2147483679" r:id="rId10"/>
    <p:sldLayoutId id="2147483681"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healthresource4u.com/different-symptoms-of-stroke-and-methods-to-prevent-it.html"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760E4C7-47B8-4356-ABCA-CC9C79E2D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poonful of cereal and berries">
            <a:extLst>
              <a:ext uri="{FF2B5EF4-FFF2-40B4-BE49-F238E27FC236}">
                <a16:creationId xmlns:a16="http://schemas.microsoft.com/office/drawing/2014/main" id="{4F167927-0F91-4299-8240-F5641BE1E861}"/>
              </a:ext>
            </a:extLst>
          </p:cNvPr>
          <p:cNvPicPr>
            <a:picLocks noChangeAspect="1"/>
          </p:cNvPicPr>
          <p:nvPr/>
        </p:nvPicPr>
        <p:blipFill rotWithShape="1">
          <a:blip r:embed="rId2">
            <a:alphaModFix/>
          </a:blip>
          <a:srcRect t="15749"/>
          <a:stretch/>
        </p:blipFill>
        <p:spPr>
          <a:xfrm>
            <a:off x="20" y="1571"/>
            <a:ext cx="12191980" cy="6856429"/>
          </a:xfrm>
          <a:prstGeom prst="rect">
            <a:avLst/>
          </a:prstGeom>
        </p:spPr>
      </p:pic>
      <p:sp useBgFill="1">
        <p:nvSpPr>
          <p:cNvPr id="11" name="Oval 10">
            <a:extLst>
              <a:ext uri="{FF2B5EF4-FFF2-40B4-BE49-F238E27FC236}">
                <a16:creationId xmlns:a16="http://schemas.microsoft.com/office/drawing/2014/main" id="{07F1F8E1-08C9-4C32-8CD0-F0DEB444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EE8B79-BA76-4735-8168-BAF17048B3A7}"/>
              </a:ext>
            </a:extLst>
          </p:cNvPr>
          <p:cNvSpPr>
            <a:spLocks noGrp="1"/>
          </p:cNvSpPr>
          <p:nvPr>
            <p:ph type="ctrTitle"/>
          </p:nvPr>
        </p:nvSpPr>
        <p:spPr>
          <a:xfrm>
            <a:off x="1280159" y="2211978"/>
            <a:ext cx="3535679" cy="1425728"/>
          </a:xfrm>
        </p:spPr>
        <p:txBody>
          <a:bodyPr anchor="b">
            <a:normAutofit/>
          </a:bodyPr>
          <a:lstStyle/>
          <a:p>
            <a:pPr algn="ctr"/>
            <a:r>
              <a:rPr lang="en-GB" dirty="0"/>
              <a:t>Healthy Eating</a:t>
            </a:r>
            <a:endParaRPr lang="en-GB"/>
          </a:p>
        </p:txBody>
      </p:sp>
      <p:sp>
        <p:nvSpPr>
          <p:cNvPr id="3" name="Subtitle 2">
            <a:extLst>
              <a:ext uri="{FF2B5EF4-FFF2-40B4-BE49-F238E27FC236}">
                <a16:creationId xmlns:a16="http://schemas.microsoft.com/office/drawing/2014/main" id="{934C75A9-6596-4B88-9608-C5DE3A0C422D}"/>
              </a:ext>
            </a:extLst>
          </p:cNvPr>
          <p:cNvSpPr>
            <a:spLocks noGrp="1"/>
          </p:cNvSpPr>
          <p:nvPr>
            <p:ph type="subTitle" idx="1"/>
          </p:nvPr>
        </p:nvSpPr>
        <p:spPr>
          <a:xfrm>
            <a:off x="1524000" y="4249360"/>
            <a:ext cx="3048000" cy="877585"/>
          </a:xfrm>
        </p:spPr>
        <p:txBody>
          <a:bodyPr>
            <a:normAutofit/>
          </a:bodyPr>
          <a:lstStyle/>
          <a:p>
            <a:pPr algn="ctr"/>
            <a:r>
              <a:rPr lang="en-GB" dirty="0"/>
              <a:t>Welcome year 7</a:t>
            </a:r>
            <a:endParaRPr lang="en-GB"/>
          </a:p>
        </p:txBody>
      </p:sp>
      <p:cxnSp>
        <p:nvCxnSpPr>
          <p:cNvPr id="13" name="Straight Connector 12">
            <a:extLst>
              <a:ext uri="{FF2B5EF4-FFF2-40B4-BE49-F238E27FC236}">
                <a16:creationId xmlns:a16="http://schemas.microsoft.com/office/drawing/2014/main" id="{414C5C93-B9E9-4392-ADCF-ABF21209DD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62423" y="396058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720094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B1C3281D-A46F-4842-9340-4CBC29E1B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estern food arranged on table">
            <a:extLst>
              <a:ext uri="{FF2B5EF4-FFF2-40B4-BE49-F238E27FC236}">
                <a16:creationId xmlns:a16="http://schemas.microsoft.com/office/drawing/2014/main" id="{F8812542-09E2-4D22-AD93-FDA21E4994CC}"/>
              </a:ext>
            </a:extLst>
          </p:cNvPr>
          <p:cNvPicPr>
            <a:picLocks noChangeAspect="1"/>
          </p:cNvPicPr>
          <p:nvPr/>
        </p:nvPicPr>
        <p:blipFill rotWithShape="1">
          <a:blip r:embed="rId2">
            <a:alphaModFix/>
          </a:blip>
          <a:srcRect b="15730"/>
          <a:stretch/>
        </p:blipFill>
        <p:spPr>
          <a:xfrm>
            <a:off x="-1" y="10"/>
            <a:ext cx="12191999" cy="6857990"/>
          </a:xfrm>
          <a:prstGeom prst="rect">
            <a:avLst/>
          </a:prstGeom>
        </p:spPr>
      </p:pic>
      <p:sp>
        <p:nvSpPr>
          <p:cNvPr id="13" name="Rectangle 12">
            <a:extLst>
              <a:ext uri="{FF2B5EF4-FFF2-40B4-BE49-F238E27FC236}">
                <a16:creationId xmlns:a16="http://schemas.microsoft.com/office/drawing/2014/main" id="{87B080E6-308F-4DD8-A448-707DFB83CE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48637" y="1"/>
            <a:ext cx="8894726" cy="6858000"/>
          </a:xfrm>
          <a:prstGeom prst="rect">
            <a:avLst/>
          </a:prstGeom>
          <a:gradFill flip="none" rotWithShape="1">
            <a:gsLst>
              <a:gs pos="0">
                <a:srgbClr val="000000">
                  <a:alpha val="34902"/>
                </a:srgbClr>
              </a:gs>
              <a:gs pos="80000">
                <a:srgbClr val="000000">
                  <a:alpha val="0"/>
                </a:srgbClr>
              </a:gs>
              <a:gs pos="51000">
                <a:srgbClr val="000000">
                  <a:alpha val="20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9D0069A8-2090-455E-87FE-CB622399CAC1}"/>
              </a:ext>
            </a:extLst>
          </p:cNvPr>
          <p:cNvSpPr>
            <a:spLocks noGrp="1"/>
          </p:cNvSpPr>
          <p:nvPr>
            <p:ph type="title"/>
          </p:nvPr>
        </p:nvSpPr>
        <p:spPr>
          <a:xfrm>
            <a:off x="2286000" y="1523999"/>
            <a:ext cx="7620000" cy="1905001"/>
          </a:xfrm>
        </p:spPr>
        <p:txBody>
          <a:bodyPr vert="horz" lIns="91440" tIns="45720" rIns="91440" bIns="45720" rtlCol="0" anchor="b">
            <a:normAutofit/>
          </a:bodyPr>
          <a:lstStyle/>
          <a:p>
            <a:pPr algn="ctr"/>
            <a:r>
              <a:rPr lang="en-US">
                <a:solidFill>
                  <a:srgbClr val="FFFFFF"/>
                </a:solidFill>
              </a:rPr>
              <a:t>Why do we need to eat healthily?</a:t>
            </a:r>
          </a:p>
        </p:txBody>
      </p:sp>
      <p:sp>
        <p:nvSpPr>
          <p:cNvPr id="3" name="Content Placeholder 2">
            <a:extLst>
              <a:ext uri="{FF2B5EF4-FFF2-40B4-BE49-F238E27FC236}">
                <a16:creationId xmlns:a16="http://schemas.microsoft.com/office/drawing/2014/main" id="{7EDFEF18-AD96-4D31-A19D-EC9367566F14}"/>
              </a:ext>
            </a:extLst>
          </p:cNvPr>
          <p:cNvSpPr>
            <a:spLocks noGrp="1"/>
          </p:cNvSpPr>
          <p:nvPr>
            <p:ph idx="1"/>
          </p:nvPr>
        </p:nvSpPr>
        <p:spPr>
          <a:xfrm>
            <a:off x="2191612" y="4161329"/>
            <a:ext cx="7714388" cy="1172672"/>
          </a:xfrm>
        </p:spPr>
        <p:txBody>
          <a:bodyPr vert="horz" lIns="91440" tIns="45720" rIns="91440" bIns="45720" rtlCol="0">
            <a:normAutofit/>
          </a:bodyPr>
          <a:lstStyle/>
          <a:p>
            <a:pPr marL="0" indent="0" algn="ctr">
              <a:buNone/>
            </a:pPr>
            <a:r>
              <a:rPr lang="en-US" dirty="0">
                <a:solidFill>
                  <a:srgbClr val="FFFFFF"/>
                </a:solidFill>
              </a:rPr>
              <a:t>Think about what you had for breakfast this morning and what you have for your lunch?</a:t>
            </a:r>
          </a:p>
        </p:txBody>
      </p:sp>
      <p:cxnSp>
        <p:nvCxnSpPr>
          <p:cNvPr id="15" name="Straight Connector 14">
            <a:extLst>
              <a:ext uri="{FF2B5EF4-FFF2-40B4-BE49-F238E27FC236}">
                <a16:creationId xmlns:a16="http://schemas.microsoft.com/office/drawing/2014/main" id="{313FECB8-44EE-4A45-9F7B-66ECF1C3C8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63228" y="3795164"/>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647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0760E4C7-47B8-4356-ABCA-CC9C79E2D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owl of cereal">
            <a:extLst>
              <a:ext uri="{FF2B5EF4-FFF2-40B4-BE49-F238E27FC236}">
                <a16:creationId xmlns:a16="http://schemas.microsoft.com/office/drawing/2014/main" id="{921C73B3-DBF7-4902-A07A-F1C182323339}"/>
              </a:ext>
            </a:extLst>
          </p:cNvPr>
          <p:cNvPicPr>
            <a:picLocks noChangeAspect="1"/>
          </p:cNvPicPr>
          <p:nvPr/>
        </p:nvPicPr>
        <p:blipFill rotWithShape="1">
          <a:blip r:embed="rId2">
            <a:alphaModFix/>
          </a:blip>
          <a:srcRect t="15106" b="6241"/>
          <a:stretch/>
        </p:blipFill>
        <p:spPr>
          <a:xfrm>
            <a:off x="20" y="1571"/>
            <a:ext cx="12191980" cy="6856429"/>
          </a:xfrm>
          <a:prstGeom prst="rect">
            <a:avLst/>
          </a:prstGeom>
        </p:spPr>
      </p:pic>
      <p:sp useBgFill="1">
        <p:nvSpPr>
          <p:cNvPr id="13" name="Oval 12">
            <a:extLst>
              <a:ext uri="{FF2B5EF4-FFF2-40B4-BE49-F238E27FC236}">
                <a16:creationId xmlns:a16="http://schemas.microsoft.com/office/drawing/2014/main" id="{07F1F8E1-08C9-4C32-8CD0-F0DEB444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F98D4C-4214-4022-A3EC-1EC77409AE6A}"/>
              </a:ext>
            </a:extLst>
          </p:cNvPr>
          <p:cNvSpPr>
            <a:spLocks noGrp="1"/>
          </p:cNvSpPr>
          <p:nvPr>
            <p:ph type="title"/>
          </p:nvPr>
        </p:nvSpPr>
        <p:spPr>
          <a:xfrm>
            <a:off x="1280159" y="2211978"/>
            <a:ext cx="3535679" cy="1425728"/>
          </a:xfrm>
        </p:spPr>
        <p:txBody>
          <a:bodyPr vert="horz" lIns="91440" tIns="45720" rIns="91440" bIns="45720" rtlCol="0" anchor="b">
            <a:normAutofit/>
          </a:bodyPr>
          <a:lstStyle/>
          <a:p>
            <a:pPr algn="ctr"/>
            <a:r>
              <a:rPr lang="en-US"/>
              <a:t>Healthy eating</a:t>
            </a:r>
          </a:p>
        </p:txBody>
      </p:sp>
      <p:sp>
        <p:nvSpPr>
          <p:cNvPr id="3" name="Content Placeholder 2">
            <a:extLst>
              <a:ext uri="{FF2B5EF4-FFF2-40B4-BE49-F238E27FC236}">
                <a16:creationId xmlns:a16="http://schemas.microsoft.com/office/drawing/2014/main" id="{F2DDED6B-CA63-49C9-BAC2-C78F35E4BD0A}"/>
              </a:ext>
            </a:extLst>
          </p:cNvPr>
          <p:cNvSpPr>
            <a:spLocks noGrp="1"/>
          </p:cNvSpPr>
          <p:nvPr>
            <p:ph idx="1"/>
          </p:nvPr>
        </p:nvSpPr>
        <p:spPr>
          <a:xfrm>
            <a:off x="1524000" y="4249360"/>
            <a:ext cx="3048000" cy="877585"/>
          </a:xfrm>
        </p:spPr>
        <p:txBody>
          <a:bodyPr vert="horz" lIns="91440" tIns="45720" rIns="91440" bIns="45720" rtlCol="0">
            <a:normAutofit/>
          </a:bodyPr>
          <a:lstStyle/>
          <a:p>
            <a:pPr marL="0" indent="0" algn="ctr">
              <a:lnSpc>
                <a:spcPct val="120000"/>
              </a:lnSpc>
              <a:buNone/>
            </a:pPr>
            <a:r>
              <a:rPr lang="en-US" sz="1500" dirty="0"/>
              <a:t>Food is essential for life and necessary for health and well being</a:t>
            </a:r>
          </a:p>
        </p:txBody>
      </p:sp>
      <p:cxnSp>
        <p:nvCxnSpPr>
          <p:cNvPr id="15" name="Straight Connector 14">
            <a:extLst>
              <a:ext uri="{FF2B5EF4-FFF2-40B4-BE49-F238E27FC236}">
                <a16:creationId xmlns:a16="http://schemas.microsoft.com/office/drawing/2014/main" id="{414C5C93-B9E9-4392-ADCF-ABF21209DD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62423" y="3960586"/>
            <a:ext cx="971155"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299189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0760E4C7-47B8-4356-ABCA-CC9C79E2D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izza">
            <a:extLst>
              <a:ext uri="{FF2B5EF4-FFF2-40B4-BE49-F238E27FC236}">
                <a16:creationId xmlns:a16="http://schemas.microsoft.com/office/drawing/2014/main" id="{6BEB5AA4-D6CA-423F-A809-EE1EE035F9C9}"/>
              </a:ext>
            </a:extLst>
          </p:cNvPr>
          <p:cNvPicPr>
            <a:picLocks noChangeAspect="1"/>
          </p:cNvPicPr>
          <p:nvPr/>
        </p:nvPicPr>
        <p:blipFill rotWithShape="1">
          <a:blip r:embed="rId2">
            <a:alphaModFix/>
          </a:blip>
          <a:srcRect t="5951" b="9799"/>
          <a:stretch/>
        </p:blipFill>
        <p:spPr>
          <a:xfrm>
            <a:off x="20" y="1571"/>
            <a:ext cx="12191980" cy="6856429"/>
          </a:xfrm>
          <a:prstGeom prst="rect">
            <a:avLst/>
          </a:prstGeom>
        </p:spPr>
      </p:pic>
      <p:sp useBgFill="1">
        <p:nvSpPr>
          <p:cNvPr id="13" name="Oval 12">
            <a:extLst>
              <a:ext uri="{FF2B5EF4-FFF2-40B4-BE49-F238E27FC236}">
                <a16:creationId xmlns:a16="http://schemas.microsoft.com/office/drawing/2014/main" id="{07F1F8E1-08C9-4C32-8CD0-F0DEB444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91FD92-6347-48BC-91FE-71ECD6813DC3}"/>
              </a:ext>
            </a:extLst>
          </p:cNvPr>
          <p:cNvSpPr>
            <a:spLocks noGrp="1"/>
          </p:cNvSpPr>
          <p:nvPr>
            <p:ph type="title"/>
          </p:nvPr>
        </p:nvSpPr>
        <p:spPr>
          <a:xfrm>
            <a:off x="1280159" y="2211978"/>
            <a:ext cx="3535679" cy="1425728"/>
          </a:xfrm>
        </p:spPr>
        <p:txBody>
          <a:bodyPr vert="horz" lIns="91440" tIns="45720" rIns="91440" bIns="45720" rtlCol="0" anchor="b">
            <a:normAutofit/>
          </a:bodyPr>
          <a:lstStyle/>
          <a:p>
            <a:pPr algn="ctr">
              <a:lnSpc>
                <a:spcPct val="110000"/>
              </a:lnSpc>
            </a:pPr>
            <a:r>
              <a:rPr lang="en-US" sz="2600"/>
              <a:t>What do you know about the food you eat?</a:t>
            </a:r>
          </a:p>
        </p:txBody>
      </p:sp>
      <p:cxnSp>
        <p:nvCxnSpPr>
          <p:cNvPr id="15" name="Straight Connector 14">
            <a:extLst>
              <a:ext uri="{FF2B5EF4-FFF2-40B4-BE49-F238E27FC236}">
                <a16:creationId xmlns:a16="http://schemas.microsoft.com/office/drawing/2014/main" id="{414C5C93-B9E9-4392-ADCF-ABF21209DD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62423" y="3960586"/>
            <a:ext cx="971155"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7601198"/>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9E84D589-DB78-4C65-8F05-D57F4BA62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1B24282-1EA9-427A-AD52-2414F3058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5999"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Oval 17">
            <a:extLst>
              <a:ext uri="{FF2B5EF4-FFF2-40B4-BE49-F238E27FC236}">
                <a16:creationId xmlns:a16="http://schemas.microsoft.com/office/drawing/2014/main" id="{5C3A0317-07C5-421D-8353-23737ABDC4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04504C-D6D8-40F5-A846-0FA0BD95BAAD}"/>
              </a:ext>
            </a:extLst>
          </p:cNvPr>
          <p:cNvSpPr>
            <a:spLocks noGrp="1"/>
          </p:cNvSpPr>
          <p:nvPr>
            <p:ph type="title"/>
          </p:nvPr>
        </p:nvSpPr>
        <p:spPr>
          <a:xfrm>
            <a:off x="1143000" y="2286000"/>
            <a:ext cx="3827417" cy="1351706"/>
          </a:xfrm>
        </p:spPr>
        <p:txBody>
          <a:bodyPr vert="horz" lIns="91440" tIns="45720" rIns="91440" bIns="45720" rtlCol="0" anchor="b">
            <a:normAutofit fontScale="90000"/>
          </a:bodyPr>
          <a:lstStyle/>
          <a:p>
            <a:pPr algn="ctr"/>
            <a:r>
              <a:rPr lang="en-US" dirty="0"/>
              <a:t>Do you know what these foods are?</a:t>
            </a:r>
          </a:p>
        </p:txBody>
      </p:sp>
      <p:pic>
        <p:nvPicPr>
          <p:cNvPr id="5" name="Picture 4">
            <a:extLst>
              <a:ext uri="{FF2B5EF4-FFF2-40B4-BE49-F238E27FC236}">
                <a16:creationId xmlns:a16="http://schemas.microsoft.com/office/drawing/2014/main" id="{E6D6DF13-DD4C-4D51-9906-09232F132C34}"/>
              </a:ext>
            </a:extLst>
          </p:cNvPr>
          <p:cNvPicPr>
            <a:picLocks noChangeAspect="1"/>
          </p:cNvPicPr>
          <p:nvPr/>
        </p:nvPicPr>
        <p:blipFill rotWithShape="1">
          <a:blip r:embed="rId2">
            <a:alphaModFix/>
          </a:blip>
          <a:srcRect l="23138" r="15294" b="-1"/>
          <a:stretch/>
        </p:blipFill>
        <p:spPr>
          <a:xfrm>
            <a:off x="6096000" y="1582"/>
            <a:ext cx="3048000" cy="3427429"/>
          </a:xfrm>
          <a:prstGeom prst="rect">
            <a:avLst/>
          </a:prstGeom>
        </p:spPr>
      </p:pic>
      <p:pic>
        <p:nvPicPr>
          <p:cNvPr id="6" name="Picture 5">
            <a:extLst>
              <a:ext uri="{FF2B5EF4-FFF2-40B4-BE49-F238E27FC236}">
                <a16:creationId xmlns:a16="http://schemas.microsoft.com/office/drawing/2014/main" id="{27998357-B742-4C7B-B50F-0C71E0FC2A93}"/>
              </a:ext>
            </a:extLst>
          </p:cNvPr>
          <p:cNvPicPr>
            <a:picLocks noChangeAspect="1"/>
          </p:cNvPicPr>
          <p:nvPr/>
        </p:nvPicPr>
        <p:blipFill rotWithShape="1">
          <a:blip r:embed="rId3"/>
          <a:srcRect l="11776" r="25275"/>
          <a:stretch/>
        </p:blipFill>
        <p:spPr>
          <a:xfrm>
            <a:off x="9144001" y="-2346"/>
            <a:ext cx="3048000" cy="3431357"/>
          </a:xfrm>
          <a:prstGeom prst="rect">
            <a:avLst/>
          </a:prstGeom>
        </p:spPr>
      </p:pic>
      <p:pic>
        <p:nvPicPr>
          <p:cNvPr id="4" name="Content Placeholder 3">
            <a:extLst>
              <a:ext uri="{FF2B5EF4-FFF2-40B4-BE49-F238E27FC236}">
                <a16:creationId xmlns:a16="http://schemas.microsoft.com/office/drawing/2014/main" id="{F0CD24E3-FCB3-4CB7-BDBE-95C7D03B6E3B}"/>
              </a:ext>
            </a:extLst>
          </p:cNvPr>
          <p:cNvPicPr>
            <a:picLocks noGrp="1" noChangeAspect="1"/>
          </p:cNvPicPr>
          <p:nvPr>
            <p:ph idx="1"/>
          </p:nvPr>
        </p:nvPicPr>
        <p:blipFill rotWithShape="1">
          <a:blip r:embed="rId4">
            <a:alphaModFix/>
          </a:blip>
          <a:srcRect l="6516" r="17982" b="1"/>
          <a:stretch/>
        </p:blipFill>
        <p:spPr>
          <a:xfrm>
            <a:off x="6096000" y="3428203"/>
            <a:ext cx="3048000" cy="3441322"/>
          </a:xfrm>
          <a:prstGeom prst="rect">
            <a:avLst/>
          </a:prstGeom>
        </p:spPr>
      </p:pic>
      <p:pic>
        <p:nvPicPr>
          <p:cNvPr id="7" name="Picture 6">
            <a:extLst>
              <a:ext uri="{FF2B5EF4-FFF2-40B4-BE49-F238E27FC236}">
                <a16:creationId xmlns:a16="http://schemas.microsoft.com/office/drawing/2014/main" id="{4E511E03-B3E8-4836-B791-28CCE3F8D1B9}"/>
              </a:ext>
            </a:extLst>
          </p:cNvPr>
          <p:cNvPicPr>
            <a:picLocks noChangeAspect="1"/>
          </p:cNvPicPr>
          <p:nvPr/>
        </p:nvPicPr>
        <p:blipFill rotWithShape="1">
          <a:blip r:embed="rId5"/>
          <a:srcRect l="20334" r="13359" b="2"/>
          <a:stretch/>
        </p:blipFill>
        <p:spPr>
          <a:xfrm>
            <a:off x="9144001" y="3428203"/>
            <a:ext cx="3048000" cy="3438016"/>
          </a:xfrm>
          <a:prstGeom prst="rect">
            <a:avLst/>
          </a:prstGeom>
        </p:spPr>
      </p:pic>
      <p:cxnSp>
        <p:nvCxnSpPr>
          <p:cNvPr id="20" name="Straight Connector 19">
            <a:extLst>
              <a:ext uri="{FF2B5EF4-FFF2-40B4-BE49-F238E27FC236}">
                <a16:creationId xmlns:a16="http://schemas.microsoft.com/office/drawing/2014/main" id="{414C5C93-B9E9-4392-ADCF-ABF21209DD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62423" y="396058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7576854"/>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0760E4C7-47B8-4356-ABCA-CC9C79E2D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ssorted piles of beans and legumes">
            <a:extLst>
              <a:ext uri="{FF2B5EF4-FFF2-40B4-BE49-F238E27FC236}">
                <a16:creationId xmlns:a16="http://schemas.microsoft.com/office/drawing/2014/main" id="{526B9DFF-00BC-4247-9FA3-15DA6473AC8B}"/>
              </a:ext>
            </a:extLst>
          </p:cNvPr>
          <p:cNvPicPr>
            <a:picLocks noChangeAspect="1"/>
          </p:cNvPicPr>
          <p:nvPr/>
        </p:nvPicPr>
        <p:blipFill rotWithShape="1">
          <a:blip r:embed="rId2">
            <a:alphaModFix/>
          </a:blip>
          <a:srcRect t="8714" b="7036"/>
          <a:stretch/>
        </p:blipFill>
        <p:spPr>
          <a:xfrm>
            <a:off x="20" y="1571"/>
            <a:ext cx="12191980" cy="6856429"/>
          </a:xfrm>
          <a:prstGeom prst="rect">
            <a:avLst/>
          </a:prstGeom>
        </p:spPr>
      </p:pic>
      <p:sp useBgFill="1">
        <p:nvSpPr>
          <p:cNvPr id="13" name="Oval 12">
            <a:extLst>
              <a:ext uri="{FF2B5EF4-FFF2-40B4-BE49-F238E27FC236}">
                <a16:creationId xmlns:a16="http://schemas.microsoft.com/office/drawing/2014/main" id="{07F1F8E1-08C9-4C32-8CD0-F0DEB444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EFCF1A-AE90-4A5C-B469-D5BBD6CB5CBA}"/>
              </a:ext>
            </a:extLst>
          </p:cNvPr>
          <p:cNvSpPr>
            <a:spLocks noGrp="1"/>
          </p:cNvSpPr>
          <p:nvPr>
            <p:ph type="title"/>
          </p:nvPr>
        </p:nvSpPr>
        <p:spPr>
          <a:xfrm>
            <a:off x="1280159" y="2211978"/>
            <a:ext cx="3535679" cy="1425728"/>
          </a:xfrm>
        </p:spPr>
        <p:txBody>
          <a:bodyPr vert="horz" lIns="91440" tIns="45720" rIns="91440" bIns="45720" rtlCol="0" anchor="b">
            <a:normAutofit/>
          </a:bodyPr>
          <a:lstStyle/>
          <a:p>
            <a:pPr algn="ctr">
              <a:lnSpc>
                <a:spcPct val="110000"/>
              </a:lnSpc>
            </a:pPr>
            <a:r>
              <a:rPr lang="en-US" sz="2000"/>
              <a:t>Do you know what the different food groups are?</a:t>
            </a:r>
          </a:p>
        </p:txBody>
      </p:sp>
      <p:cxnSp>
        <p:nvCxnSpPr>
          <p:cNvPr id="15" name="Straight Connector 14">
            <a:extLst>
              <a:ext uri="{FF2B5EF4-FFF2-40B4-BE49-F238E27FC236}">
                <a16:creationId xmlns:a16="http://schemas.microsoft.com/office/drawing/2014/main" id="{414C5C93-B9E9-4392-ADCF-ABF21209DD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62423" y="3960586"/>
            <a:ext cx="971155" cy="0"/>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0322562"/>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84DF83-39E6-4BDC-9E23-17F25AB44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A49349-939B-4423-9FF8-433EAF68D3BE}"/>
              </a:ext>
            </a:extLst>
          </p:cNvPr>
          <p:cNvSpPr>
            <a:spLocks noGrp="1"/>
          </p:cNvSpPr>
          <p:nvPr>
            <p:ph type="title"/>
          </p:nvPr>
        </p:nvSpPr>
        <p:spPr>
          <a:xfrm>
            <a:off x="1104900" y="762001"/>
            <a:ext cx="4229100" cy="1141004"/>
          </a:xfrm>
        </p:spPr>
        <p:txBody>
          <a:bodyPr>
            <a:normAutofit/>
          </a:bodyPr>
          <a:lstStyle/>
          <a:p>
            <a:r>
              <a:rPr lang="en-GB" dirty="0"/>
              <a:t>They are</a:t>
            </a:r>
          </a:p>
        </p:txBody>
      </p:sp>
      <p:sp>
        <p:nvSpPr>
          <p:cNvPr id="3" name="Content Placeholder 2">
            <a:extLst>
              <a:ext uri="{FF2B5EF4-FFF2-40B4-BE49-F238E27FC236}">
                <a16:creationId xmlns:a16="http://schemas.microsoft.com/office/drawing/2014/main" id="{B8A8FA08-77F0-4F10-9C18-27B58864BFFB}"/>
              </a:ext>
            </a:extLst>
          </p:cNvPr>
          <p:cNvSpPr>
            <a:spLocks noGrp="1"/>
          </p:cNvSpPr>
          <p:nvPr>
            <p:ph idx="1"/>
          </p:nvPr>
        </p:nvSpPr>
        <p:spPr>
          <a:xfrm>
            <a:off x="1104900" y="2259697"/>
            <a:ext cx="4229100" cy="3836303"/>
          </a:xfrm>
        </p:spPr>
        <p:txBody>
          <a:bodyPr>
            <a:normAutofit/>
          </a:bodyPr>
          <a:lstStyle/>
          <a:p>
            <a:pPr>
              <a:lnSpc>
                <a:spcPct val="120000"/>
              </a:lnSpc>
            </a:pPr>
            <a:r>
              <a:rPr lang="en-GB" sz="1400"/>
              <a:t>Fruits and vegetables – at least 5 portions a day. It should be up to a third of your daily diet</a:t>
            </a:r>
          </a:p>
          <a:p>
            <a:pPr>
              <a:lnSpc>
                <a:spcPct val="120000"/>
              </a:lnSpc>
            </a:pPr>
            <a:r>
              <a:rPr lang="en-GB" sz="1400"/>
              <a:t>Starchy carbohydrates – potatoes, bread, pasta. This gives you energy.</a:t>
            </a:r>
          </a:p>
          <a:p>
            <a:pPr>
              <a:lnSpc>
                <a:spcPct val="120000"/>
              </a:lnSpc>
            </a:pPr>
            <a:r>
              <a:rPr lang="en-GB" sz="1400"/>
              <a:t>Dairy (or dairy alternatives) – this is an important source of calcium which keeps our bones healthy</a:t>
            </a:r>
          </a:p>
          <a:p>
            <a:pPr>
              <a:lnSpc>
                <a:spcPct val="120000"/>
              </a:lnSpc>
            </a:pPr>
            <a:r>
              <a:rPr lang="en-GB" sz="1400"/>
              <a:t>Protein – beans, pulses, meat and fish. This is important for growth and repair of tissues in the body.</a:t>
            </a:r>
          </a:p>
          <a:p>
            <a:pPr>
              <a:lnSpc>
                <a:spcPct val="120000"/>
              </a:lnSpc>
            </a:pPr>
            <a:r>
              <a:rPr lang="en-GB" sz="1400"/>
              <a:t>Fats and sugars – these need to be eaten less often and in small amounts</a:t>
            </a:r>
          </a:p>
        </p:txBody>
      </p:sp>
      <p:sp>
        <p:nvSpPr>
          <p:cNvPr id="14" name="Rectangle 13">
            <a:extLst>
              <a:ext uri="{FF2B5EF4-FFF2-40B4-BE49-F238E27FC236}">
                <a16:creationId xmlns:a16="http://schemas.microsoft.com/office/drawing/2014/main" id="{1D7071EC-BCB9-494C-A9A6-CF6667C00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5" y="-1615"/>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AB5E55E-D26A-4E58-841F-844D0FB581D5}"/>
              </a:ext>
            </a:extLst>
          </p:cNvPr>
          <p:cNvPicPr>
            <a:picLocks noChangeAspect="1"/>
          </p:cNvPicPr>
          <p:nvPr/>
        </p:nvPicPr>
        <p:blipFill rotWithShape="1">
          <a:blip r:embed="rId2"/>
          <a:srcRect l="19811" r="19078"/>
          <a:stretch/>
        </p:blipFill>
        <p:spPr>
          <a:xfrm>
            <a:off x="6806069" y="1114198"/>
            <a:ext cx="2343606" cy="2316419"/>
          </a:xfrm>
          <a:custGeom>
            <a:avLst/>
            <a:gdLst/>
            <a:ahLst/>
            <a:cxnLst/>
            <a:rect l="l" t="t" r="r" b="b"/>
            <a:pathLst>
              <a:path w="2343606" h="2316419">
                <a:moveTo>
                  <a:pt x="2314803" y="0"/>
                </a:moveTo>
                <a:lnTo>
                  <a:pt x="2343606" y="1455"/>
                </a:lnTo>
                <a:lnTo>
                  <a:pt x="2343606" y="2316419"/>
                </a:lnTo>
                <a:lnTo>
                  <a:pt x="82" y="2316419"/>
                </a:lnTo>
                <a:lnTo>
                  <a:pt x="0" y="2314803"/>
                </a:lnTo>
                <a:cubicBezTo>
                  <a:pt x="0" y="1036373"/>
                  <a:pt x="1036373" y="0"/>
                  <a:pt x="2314803" y="0"/>
                </a:cubicBezTo>
                <a:close/>
              </a:path>
            </a:pathLst>
          </a:custGeom>
        </p:spPr>
      </p:pic>
      <p:pic>
        <p:nvPicPr>
          <p:cNvPr id="6" name="Picture 5">
            <a:extLst>
              <a:ext uri="{FF2B5EF4-FFF2-40B4-BE49-F238E27FC236}">
                <a16:creationId xmlns:a16="http://schemas.microsoft.com/office/drawing/2014/main" id="{CBFD1C6E-02D2-4D22-8BA4-EA4F32A38D7E}"/>
              </a:ext>
            </a:extLst>
          </p:cNvPr>
          <p:cNvPicPr>
            <a:picLocks noChangeAspect="1"/>
          </p:cNvPicPr>
          <p:nvPr/>
        </p:nvPicPr>
        <p:blipFill rotWithShape="1">
          <a:blip r:embed="rId3"/>
          <a:srcRect l="22110" r="4136" b="1"/>
          <a:stretch/>
        </p:blipFill>
        <p:spPr>
          <a:xfrm>
            <a:off x="9144007" y="1115652"/>
            <a:ext cx="2285999" cy="2314964"/>
          </a:xfrm>
          <a:custGeom>
            <a:avLst/>
            <a:gdLst/>
            <a:ahLst/>
            <a:cxnLst/>
            <a:rect l="l" t="t" r="r" b="b"/>
            <a:pathLst>
              <a:path w="2285999" h="2314964">
                <a:moveTo>
                  <a:pt x="0" y="0"/>
                </a:moveTo>
                <a:lnTo>
                  <a:pt x="207871" y="10496"/>
                </a:lnTo>
                <a:cubicBezTo>
                  <a:pt x="1375124" y="129037"/>
                  <a:pt x="2285999" y="1114820"/>
                  <a:pt x="2285999" y="2313348"/>
                </a:cubicBezTo>
                <a:lnTo>
                  <a:pt x="2285917" y="2314964"/>
                </a:lnTo>
                <a:lnTo>
                  <a:pt x="0" y="2314964"/>
                </a:lnTo>
                <a:close/>
              </a:path>
            </a:pathLst>
          </a:custGeom>
        </p:spPr>
      </p:pic>
      <p:pic>
        <p:nvPicPr>
          <p:cNvPr id="5" name="Picture 4">
            <a:extLst>
              <a:ext uri="{FF2B5EF4-FFF2-40B4-BE49-F238E27FC236}">
                <a16:creationId xmlns:a16="http://schemas.microsoft.com/office/drawing/2014/main" id="{B32A70BE-5A4B-484F-98D3-1530BB79372E}"/>
              </a:ext>
            </a:extLst>
          </p:cNvPr>
          <p:cNvPicPr>
            <a:picLocks noChangeAspect="1"/>
          </p:cNvPicPr>
          <p:nvPr/>
        </p:nvPicPr>
        <p:blipFill rotWithShape="1">
          <a:blip r:embed="rId4"/>
          <a:srcRect l="18001" r="22679"/>
          <a:stretch/>
        </p:blipFill>
        <p:spPr>
          <a:xfrm>
            <a:off x="6806069" y="3427385"/>
            <a:ext cx="2343606" cy="2316419"/>
          </a:xfrm>
          <a:custGeom>
            <a:avLst/>
            <a:gdLst/>
            <a:ahLst/>
            <a:cxnLst/>
            <a:rect l="l" t="t" r="r" b="b"/>
            <a:pathLst>
              <a:path w="2343606" h="2316419">
                <a:moveTo>
                  <a:pt x="82" y="0"/>
                </a:moveTo>
                <a:lnTo>
                  <a:pt x="2343606" y="0"/>
                </a:lnTo>
                <a:lnTo>
                  <a:pt x="2343606" y="2314965"/>
                </a:lnTo>
                <a:lnTo>
                  <a:pt x="2314803" y="2316419"/>
                </a:lnTo>
                <a:cubicBezTo>
                  <a:pt x="1036373" y="2316419"/>
                  <a:pt x="0" y="1280046"/>
                  <a:pt x="0" y="1616"/>
                </a:cubicBezTo>
                <a:close/>
              </a:path>
            </a:pathLst>
          </a:custGeom>
        </p:spPr>
      </p:pic>
      <p:pic>
        <p:nvPicPr>
          <p:cNvPr id="7" name="Picture 6">
            <a:extLst>
              <a:ext uri="{FF2B5EF4-FFF2-40B4-BE49-F238E27FC236}">
                <a16:creationId xmlns:a16="http://schemas.microsoft.com/office/drawing/2014/main" id="{A73FE98A-F8EF-4C39-AF85-46D243C7FAD3}"/>
              </a:ext>
            </a:extLst>
          </p:cNvPr>
          <p:cNvPicPr>
            <a:picLocks noChangeAspect="1"/>
          </p:cNvPicPr>
          <p:nvPr/>
        </p:nvPicPr>
        <p:blipFill rotWithShape="1">
          <a:blip r:embed="rId5"/>
          <a:srcRect t="3796" r="-3" b="-3"/>
          <a:stretch/>
        </p:blipFill>
        <p:spPr>
          <a:xfrm>
            <a:off x="9144007" y="3427385"/>
            <a:ext cx="2285999" cy="2314965"/>
          </a:xfrm>
          <a:custGeom>
            <a:avLst/>
            <a:gdLst/>
            <a:ahLst/>
            <a:cxnLst/>
            <a:rect l="l" t="t" r="r" b="b"/>
            <a:pathLst>
              <a:path w="2285999" h="2314965">
                <a:moveTo>
                  <a:pt x="0" y="0"/>
                </a:moveTo>
                <a:lnTo>
                  <a:pt x="2285917" y="0"/>
                </a:lnTo>
                <a:lnTo>
                  <a:pt x="2285999" y="1616"/>
                </a:lnTo>
                <a:cubicBezTo>
                  <a:pt x="2285999" y="1200144"/>
                  <a:pt x="1375124" y="2185927"/>
                  <a:pt x="207871" y="2304468"/>
                </a:cubicBezTo>
                <a:lnTo>
                  <a:pt x="0" y="2314965"/>
                </a:lnTo>
                <a:close/>
              </a:path>
            </a:pathLst>
          </a:custGeom>
        </p:spPr>
      </p:pic>
    </p:spTree>
    <p:extLst>
      <p:ext uri="{BB962C8B-B14F-4D97-AF65-F5344CB8AC3E}">
        <p14:creationId xmlns:p14="http://schemas.microsoft.com/office/powerpoint/2010/main" val="916284939"/>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DAD064D-86F0-42ED-B520-996898579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3F0188-47AE-4839-A985-D123A527A9F5}"/>
              </a:ext>
            </a:extLst>
          </p:cNvPr>
          <p:cNvSpPr>
            <a:spLocks noGrp="1"/>
          </p:cNvSpPr>
          <p:nvPr>
            <p:ph type="title"/>
          </p:nvPr>
        </p:nvSpPr>
        <p:spPr>
          <a:xfrm>
            <a:off x="1104900" y="762001"/>
            <a:ext cx="4229100" cy="1141004"/>
          </a:xfrm>
        </p:spPr>
        <p:txBody>
          <a:bodyPr>
            <a:normAutofit/>
          </a:bodyPr>
          <a:lstStyle/>
          <a:p>
            <a:r>
              <a:rPr lang="en-GB" dirty="0"/>
              <a:t>Also drink lots of water</a:t>
            </a:r>
          </a:p>
        </p:txBody>
      </p:sp>
      <p:sp>
        <p:nvSpPr>
          <p:cNvPr id="3" name="Content Placeholder 2">
            <a:extLst>
              <a:ext uri="{FF2B5EF4-FFF2-40B4-BE49-F238E27FC236}">
                <a16:creationId xmlns:a16="http://schemas.microsoft.com/office/drawing/2014/main" id="{8EE3EF25-5A85-44CA-A54D-147032A2B5F3}"/>
              </a:ext>
            </a:extLst>
          </p:cNvPr>
          <p:cNvSpPr>
            <a:spLocks noGrp="1"/>
          </p:cNvSpPr>
          <p:nvPr>
            <p:ph idx="1"/>
          </p:nvPr>
        </p:nvSpPr>
        <p:spPr>
          <a:xfrm>
            <a:off x="1104900" y="2286000"/>
            <a:ext cx="3986645" cy="3810000"/>
          </a:xfrm>
        </p:spPr>
        <p:txBody>
          <a:bodyPr>
            <a:normAutofit/>
          </a:bodyPr>
          <a:lstStyle/>
          <a:p>
            <a:r>
              <a:rPr lang="en-GB" dirty="0"/>
              <a:t>6 – 8 cups or glasses a day</a:t>
            </a:r>
          </a:p>
        </p:txBody>
      </p:sp>
      <p:sp>
        <p:nvSpPr>
          <p:cNvPr id="11" name="Rectangle 10">
            <a:extLst>
              <a:ext uri="{FF2B5EF4-FFF2-40B4-BE49-F238E27FC236}">
                <a16:creationId xmlns:a16="http://schemas.microsoft.com/office/drawing/2014/main" id="{1D7071EC-BCB9-494C-A9A6-CF6667C00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A789735F-B733-49C7-8AB4-3F5148C655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9197" y="1114197"/>
            <a:ext cx="4629606" cy="462960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861E4D2-0BA6-4FE0-A129-11FD9F42AE96}"/>
              </a:ext>
            </a:extLst>
          </p:cNvPr>
          <p:cNvPicPr>
            <a:picLocks noChangeAspect="1"/>
          </p:cNvPicPr>
          <p:nvPr/>
        </p:nvPicPr>
        <p:blipFill>
          <a:blip r:embed="rId2"/>
          <a:stretch>
            <a:fillRect/>
          </a:stretch>
        </p:blipFill>
        <p:spPr>
          <a:xfrm>
            <a:off x="8047467" y="1737018"/>
            <a:ext cx="2193068" cy="3432629"/>
          </a:xfrm>
          <a:prstGeom prst="rect">
            <a:avLst/>
          </a:prstGeom>
        </p:spPr>
      </p:pic>
    </p:spTree>
    <p:extLst>
      <p:ext uri="{BB962C8B-B14F-4D97-AF65-F5344CB8AC3E}">
        <p14:creationId xmlns:p14="http://schemas.microsoft.com/office/powerpoint/2010/main" val="606169905"/>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B1C3281D-A46F-4842-9340-4CBC29E1B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ws on a mountains pasture">
            <a:extLst>
              <a:ext uri="{FF2B5EF4-FFF2-40B4-BE49-F238E27FC236}">
                <a16:creationId xmlns:a16="http://schemas.microsoft.com/office/drawing/2014/main" id="{C1C638CE-EA28-43A8-80FB-EDF72A0F21B4}"/>
              </a:ext>
            </a:extLst>
          </p:cNvPr>
          <p:cNvPicPr>
            <a:picLocks noChangeAspect="1"/>
          </p:cNvPicPr>
          <p:nvPr/>
        </p:nvPicPr>
        <p:blipFill rotWithShape="1">
          <a:blip r:embed="rId2">
            <a:alphaModFix/>
          </a:blip>
          <a:srcRect t="15730"/>
          <a:stretch/>
        </p:blipFill>
        <p:spPr>
          <a:xfrm>
            <a:off x="-1" y="10"/>
            <a:ext cx="12191999" cy="6857990"/>
          </a:xfrm>
          <a:prstGeom prst="rect">
            <a:avLst/>
          </a:prstGeom>
        </p:spPr>
      </p:pic>
      <p:sp>
        <p:nvSpPr>
          <p:cNvPr id="13" name="Rectangle 12">
            <a:extLst>
              <a:ext uri="{FF2B5EF4-FFF2-40B4-BE49-F238E27FC236}">
                <a16:creationId xmlns:a16="http://schemas.microsoft.com/office/drawing/2014/main" id="{264DCA07-5992-4B87-B944-642B4A38F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85763" y="-385762"/>
            <a:ext cx="6857999" cy="7629524"/>
          </a:xfrm>
          <a:prstGeom prst="rect">
            <a:avLst/>
          </a:prstGeom>
          <a:gradFill flip="none" rotWithShape="1">
            <a:gsLst>
              <a:gs pos="0">
                <a:srgbClr val="000000">
                  <a:alpha val="46000"/>
                </a:srgbClr>
              </a:gs>
              <a:gs pos="100000">
                <a:srgbClr val="000000">
                  <a:alpha val="0"/>
                </a:srgbClr>
              </a:gs>
              <a:gs pos="56000">
                <a:srgbClr val="000000">
                  <a:alpha val="20000"/>
                </a:srgb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AB445A1-B57A-4E43-B49E-02C92D866C61}"/>
              </a:ext>
            </a:extLst>
          </p:cNvPr>
          <p:cNvSpPr>
            <a:spLocks noGrp="1"/>
          </p:cNvSpPr>
          <p:nvPr>
            <p:ph type="title"/>
          </p:nvPr>
        </p:nvSpPr>
        <p:spPr>
          <a:xfrm>
            <a:off x="1524000" y="1524000"/>
            <a:ext cx="4572000" cy="2750619"/>
          </a:xfrm>
        </p:spPr>
        <p:txBody>
          <a:bodyPr vert="horz" lIns="91440" tIns="45720" rIns="91440" bIns="45720" rtlCol="0" anchor="t">
            <a:normAutofit/>
          </a:bodyPr>
          <a:lstStyle/>
          <a:p>
            <a:r>
              <a:rPr lang="en-US" dirty="0">
                <a:solidFill>
                  <a:srgbClr val="FFFFFF"/>
                </a:solidFill>
              </a:rPr>
              <a:t>Question 1</a:t>
            </a:r>
          </a:p>
        </p:txBody>
      </p:sp>
      <p:sp>
        <p:nvSpPr>
          <p:cNvPr id="3" name="Content Placeholder 2">
            <a:extLst>
              <a:ext uri="{FF2B5EF4-FFF2-40B4-BE49-F238E27FC236}">
                <a16:creationId xmlns:a16="http://schemas.microsoft.com/office/drawing/2014/main" id="{314FDD07-8C00-4206-9B25-AA56D6C9A7CC}"/>
              </a:ext>
            </a:extLst>
          </p:cNvPr>
          <p:cNvSpPr>
            <a:spLocks noGrp="1"/>
          </p:cNvSpPr>
          <p:nvPr>
            <p:ph idx="1"/>
          </p:nvPr>
        </p:nvSpPr>
        <p:spPr>
          <a:xfrm>
            <a:off x="1514474" y="4848464"/>
            <a:ext cx="7629525" cy="1085849"/>
          </a:xfrm>
        </p:spPr>
        <p:txBody>
          <a:bodyPr vert="horz" lIns="91440" tIns="45720" rIns="91440" bIns="45720" rtlCol="0">
            <a:normAutofit/>
          </a:bodyPr>
          <a:lstStyle/>
          <a:p>
            <a:pPr marL="0" indent="0">
              <a:buNone/>
            </a:pPr>
            <a:r>
              <a:rPr lang="en-US" dirty="0">
                <a:solidFill>
                  <a:srgbClr val="FFFFFF"/>
                </a:solidFill>
              </a:rPr>
              <a:t>Cows are usually milked once a week</a:t>
            </a:r>
          </a:p>
          <a:p>
            <a:pPr marL="0" indent="0">
              <a:buNone/>
            </a:pPr>
            <a:r>
              <a:rPr lang="en-US" dirty="0">
                <a:solidFill>
                  <a:srgbClr val="FFFFFF"/>
                </a:solidFill>
              </a:rPr>
              <a:t>False: they are milked twice a day</a:t>
            </a:r>
          </a:p>
        </p:txBody>
      </p:sp>
      <p:cxnSp>
        <p:nvCxnSpPr>
          <p:cNvPr id="15" name="Straight Connector 14">
            <a:extLst>
              <a:ext uri="{FF2B5EF4-FFF2-40B4-BE49-F238E27FC236}">
                <a16:creationId xmlns:a16="http://schemas.microsoft.com/office/drawing/2014/main" id="{313FECB8-44EE-4A45-9F7B-66ECF1C3C8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09725" y="4572000"/>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4186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DAD064D-86F0-42ED-B520-996898579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5326C9-70E7-4178-8FE5-AC10C4F7EEB2}"/>
              </a:ext>
            </a:extLst>
          </p:cNvPr>
          <p:cNvSpPr>
            <a:spLocks noGrp="1"/>
          </p:cNvSpPr>
          <p:nvPr>
            <p:ph type="title"/>
          </p:nvPr>
        </p:nvSpPr>
        <p:spPr>
          <a:xfrm>
            <a:off x="1104900" y="762001"/>
            <a:ext cx="4229100" cy="1141004"/>
          </a:xfrm>
        </p:spPr>
        <p:txBody>
          <a:bodyPr>
            <a:normAutofit/>
          </a:bodyPr>
          <a:lstStyle/>
          <a:p>
            <a:r>
              <a:rPr lang="en-GB" dirty="0"/>
              <a:t>Question 2</a:t>
            </a:r>
          </a:p>
        </p:txBody>
      </p:sp>
      <p:sp>
        <p:nvSpPr>
          <p:cNvPr id="3" name="Content Placeholder 2">
            <a:extLst>
              <a:ext uri="{FF2B5EF4-FFF2-40B4-BE49-F238E27FC236}">
                <a16:creationId xmlns:a16="http://schemas.microsoft.com/office/drawing/2014/main" id="{25E22DBE-792E-4B12-9151-42FCAF3ADBE2}"/>
              </a:ext>
            </a:extLst>
          </p:cNvPr>
          <p:cNvSpPr>
            <a:spLocks noGrp="1"/>
          </p:cNvSpPr>
          <p:nvPr>
            <p:ph idx="1"/>
          </p:nvPr>
        </p:nvSpPr>
        <p:spPr>
          <a:xfrm>
            <a:off x="1104900" y="2286000"/>
            <a:ext cx="4028209" cy="3810000"/>
          </a:xfrm>
        </p:spPr>
        <p:txBody>
          <a:bodyPr>
            <a:normAutofit/>
          </a:bodyPr>
          <a:lstStyle/>
          <a:p>
            <a:r>
              <a:rPr lang="en-GB" dirty="0"/>
              <a:t>Sauerkraut is a German dish made from cauliflower</a:t>
            </a:r>
          </a:p>
          <a:p>
            <a:r>
              <a:rPr lang="en-GB" dirty="0"/>
              <a:t>False – it is made from cabbage</a:t>
            </a:r>
          </a:p>
        </p:txBody>
      </p:sp>
      <p:sp>
        <p:nvSpPr>
          <p:cNvPr id="11" name="Rectangle 10">
            <a:extLst>
              <a:ext uri="{FF2B5EF4-FFF2-40B4-BE49-F238E27FC236}">
                <a16:creationId xmlns:a16="http://schemas.microsoft.com/office/drawing/2014/main" id="{1D7071EC-BCB9-494C-A9A6-CF6667C00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holding a glass of beer&#10;&#10;Description automatically generated with low confidence">
            <a:extLst>
              <a:ext uri="{FF2B5EF4-FFF2-40B4-BE49-F238E27FC236}">
                <a16:creationId xmlns:a16="http://schemas.microsoft.com/office/drawing/2014/main" id="{7BAEFABB-3F4B-4B31-B900-B0B408A23670}"/>
              </a:ext>
            </a:extLst>
          </p:cNvPr>
          <p:cNvPicPr>
            <a:picLocks noChangeAspect="1"/>
          </p:cNvPicPr>
          <p:nvPr/>
        </p:nvPicPr>
        <p:blipFill rotWithShape="1">
          <a:blip r:embed="rId2"/>
          <a:srcRect l="5969" r="8723"/>
          <a:stretch/>
        </p:blipFill>
        <p:spPr>
          <a:xfrm>
            <a:off x="6829197"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41983475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DAD064D-86F0-42ED-B520-996898579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DFCAB9-10D1-4D8D-90CE-E5FCC4AD03B4}"/>
              </a:ext>
            </a:extLst>
          </p:cNvPr>
          <p:cNvSpPr>
            <a:spLocks noGrp="1"/>
          </p:cNvSpPr>
          <p:nvPr>
            <p:ph type="title"/>
          </p:nvPr>
        </p:nvSpPr>
        <p:spPr>
          <a:xfrm>
            <a:off x="1104900" y="762001"/>
            <a:ext cx="4229100" cy="1141004"/>
          </a:xfrm>
        </p:spPr>
        <p:txBody>
          <a:bodyPr>
            <a:normAutofit/>
          </a:bodyPr>
          <a:lstStyle/>
          <a:p>
            <a:r>
              <a:rPr lang="en-GB" dirty="0"/>
              <a:t>Question 3</a:t>
            </a:r>
          </a:p>
        </p:txBody>
      </p:sp>
      <p:sp>
        <p:nvSpPr>
          <p:cNvPr id="3" name="Content Placeholder 2">
            <a:extLst>
              <a:ext uri="{FF2B5EF4-FFF2-40B4-BE49-F238E27FC236}">
                <a16:creationId xmlns:a16="http://schemas.microsoft.com/office/drawing/2014/main" id="{82F8278F-B8F5-4581-AAEB-E8B163663CAF}"/>
              </a:ext>
            </a:extLst>
          </p:cNvPr>
          <p:cNvSpPr>
            <a:spLocks noGrp="1"/>
          </p:cNvSpPr>
          <p:nvPr>
            <p:ph idx="1"/>
          </p:nvPr>
        </p:nvSpPr>
        <p:spPr>
          <a:xfrm>
            <a:off x="1104900" y="2286000"/>
            <a:ext cx="4028209" cy="3810000"/>
          </a:xfrm>
        </p:spPr>
        <p:txBody>
          <a:bodyPr>
            <a:normAutofit/>
          </a:bodyPr>
          <a:lstStyle/>
          <a:p>
            <a:r>
              <a:rPr lang="en-GB" dirty="0"/>
              <a:t>The peel of apples and pears are very nutritious</a:t>
            </a:r>
          </a:p>
          <a:p>
            <a:r>
              <a:rPr lang="en-GB" dirty="0"/>
              <a:t>True – but wash them thoroughly</a:t>
            </a:r>
          </a:p>
          <a:p>
            <a:endParaRPr lang="en-GB" dirty="0"/>
          </a:p>
        </p:txBody>
      </p:sp>
      <p:sp>
        <p:nvSpPr>
          <p:cNvPr id="11" name="Rectangle 10">
            <a:extLst>
              <a:ext uri="{FF2B5EF4-FFF2-40B4-BE49-F238E27FC236}">
                <a16:creationId xmlns:a16="http://schemas.microsoft.com/office/drawing/2014/main" id="{1D7071EC-BCB9-494C-A9A6-CF6667C00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some apples&#10;&#10;Description automatically generated with low confidence">
            <a:extLst>
              <a:ext uri="{FF2B5EF4-FFF2-40B4-BE49-F238E27FC236}">
                <a16:creationId xmlns:a16="http://schemas.microsoft.com/office/drawing/2014/main" id="{D446E669-C5EE-4D38-B504-34D4BF841533}"/>
              </a:ext>
            </a:extLst>
          </p:cNvPr>
          <p:cNvPicPr>
            <a:picLocks noChangeAspect="1"/>
          </p:cNvPicPr>
          <p:nvPr/>
        </p:nvPicPr>
        <p:blipFill rotWithShape="1">
          <a:blip r:embed="rId2"/>
          <a:srcRect l="6809" r="11373"/>
          <a:stretch/>
        </p:blipFill>
        <p:spPr>
          <a:xfrm>
            <a:off x="6829197"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382027968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AD064D-86F0-42ED-B520-996898579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A7174F-4BAD-42B4-A4B0-E85D5DC7DDAE}"/>
              </a:ext>
            </a:extLst>
          </p:cNvPr>
          <p:cNvSpPr>
            <a:spLocks noGrp="1"/>
          </p:cNvSpPr>
          <p:nvPr>
            <p:ph type="title"/>
          </p:nvPr>
        </p:nvSpPr>
        <p:spPr>
          <a:xfrm>
            <a:off x="1104900" y="762001"/>
            <a:ext cx="4229100" cy="1141004"/>
          </a:xfrm>
        </p:spPr>
        <p:txBody>
          <a:bodyPr>
            <a:normAutofit/>
          </a:bodyPr>
          <a:lstStyle/>
          <a:p>
            <a:r>
              <a:rPr lang="en-GB" dirty="0"/>
              <a:t>Question 4</a:t>
            </a:r>
          </a:p>
        </p:txBody>
      </p:sp>
      <p:sp>
        <p:nvSpPr>
          <p:cNvPr id="3" name="Content Placeholder 2">
            <a:extLst>
              <a:ext uri="{FF2B5EF4-FFF2-40B4-BE49-F238E27FC236}">
                <a16:creationId xmlns:a16="http://schemas.microsoft.com/office/drawing/2014/main" id="{F2F31307-D0C0-4783-829F-90CF20B0C9DC}"/>
              </a:ext>
            </a:extLst>
          </p:cNvPr>
          <p:cNvSpPr>
            <a:spLocks noGrp="1"/>
          </p:cNvSpPr>
          <p:nvPr>
            <p:ph idx="1"/>
          </p:nvPr>
        </p:nvSpPr>
        <p:spPr>
          <a:xfrm>
            <a:off x="1104900" y="2286000"/>
            <a:ext cx="4028209" cy="3810000"/>
          </a:xfrm>
        </p:spPr>
        <p:txBody>
          <a:bodyPr>
            <a:normAutofit/>
          </a:bodyPr>
          <a:lstStyle/>
          <a:p>
            <a:r>
              <a:rPr lang="en-GB" dirty="0"/>
              <a:t>Welsh rarebit is suitable for vegetarians</a:t>
            </a:r>
          </a:p>
          <a:p>
            <a:r>
              <a:rPr lang="en-GB" dirty="0"/>
              <a:t>True it is actually a toasted cheese sandwich</a:t>
            </a:r>
          </a:p>
        </p:txBody>
      </p:sp>
      <p:sp>
        <p:nvSpPr>
          <p:cNvPr id="12" name="Rectangle 11">
            <a:extLst>
              <a:ext uri="{FF2B5EF4-FFF2-40B4-BE49-F238E27FC236}">
                <a16:creationId xmlns:a16="http://schemas.microsoft.com/office/drawing/2014/main" id="{1D7071EC-BCB9-494C-A9A6-CF6667C00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rabbit and a rabbit&#10;&#10;Description automatically generated with low confidence">
            <a:extLst>
              <a:ext uri="{FF2B5EF4-FFF2-40B4-BE49-F238E27FC236}">
                <a16:creationId xmlns:a16="http://schemas.microsoft.com/office/drawing/2014/main" id="{E23EB234-7167-44A3-B63B-392CFE531A2D}"/>
              </a:ext>
            </a:extLst>
          </p:cNvPr>
          <p:cNvPicPr>
            <a:picLocks noChangeAspect="1"/>
          </p:cNvPicPr>
          <p:nvPr/>
        </p:nvPicPr>
        <p:blipFill rotWithShape="1">
          <a:blip r:embed="rId2"/>
          <a:srcRect l="9741" r="2880"/>
          <a:stretch/>
        </p:blipFill>
        <p:spPr>
          <a:xfrm>
            <a:off x="6829197"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316520919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FEDB03-A000-4FAF-9ADB-E1BDC9BBF4CB}"/>
              </a:ext>
            </a:extLst>
          </p:cNvPr>
          <p:cNvSpPr>
            <a:spLocks noGrp="1"/>
          </p:cNvSpPr>
          <p:nvPr>
            <p:ph type="title"/>
          </p:nvPr>
        </p:nvSpPr>
        <p:spPr>
          <a:xfrm>
            <a:off x="1111431" y="762001"/>
            <a:ext cx="4222570" cy="1141004"/>
          </a:xfrm>
        </p:spPr>
        <p:txBody>
          <a:bodyPr>
            <a:normAutofit/>
          </a:bodyPr>
          <a:lstStyle/>
          <a:p>
            <a:r>
              <a:rPr lang="en-GB" dirty="0"/>
              <a:t>Question 5</a:t>
            </a:r>
          </a:p>
        </p:txBody>
      </p:sp>
      <p:sp>
        <p:nvSpPr>
          <p:cNvPr id="3" name="Content Placeholder 2">
            <a:extLst>
              <a:ext uri="{FF2B5EF4-FFF2-40B4-BE49-F238E27FC236}">
                <a16:creationId xmlns:a16="http://schemas.microsoft.com/office/drawing/2014/main" id="{43022AAD-135C-4083-AD5A-A6C39859D7B0}"/>
              </a:ext>
            </a:extLst>
          </p:cNvPr>
          <p:cNvSpPr>
            <a:spLocks noGrp="1"/>
          </p:cNvSpPr>
          <p:nvPr>
            <p:ph idx="1"/>
          </p:nvPr>
        </p:nvSpPr>
        <p:spPr>
          <a:xfrm>
            <a:off x="1111432" y="2298609"/>
            <a:ext cx="4222570" cy="3797390"/>
          </a:xfrm>
        </p:spPr>
        <p:txBody>
          <a:bodyPr>
            <a:normAutofit/>
          </a:bodyPr>
          <a:lstStyle/>
          <a:p>
            <a:r>
              <a:rPr lang="en-GB" dirty="0"/>
              <a:t>Beansprouts are a cross between runner beans and brussel sprouts</a:t>
            </a:r>
          </a:p>
          <a:p>
            <a:r>
              <a:rPr lang="en-GB" dirty="0"/>
              <a:t>False – they grow from mung beans</a:t>
            </a:r>
          </a:p>
        </p:txBody>
      </p:sp>
      <p:sp>
        <p:nvSpPr>
          <p:cNvPr id="11" name="Rectangle 10">
            <a:extLst>
              <a:ext uri="{FF2B5EF4-FFF2-40B4-BE49-F238E27FC236}">
                <a16:creationId xmlns:a16="http://schemas.microsoft.com/office/drawing/2014/main" id="{2EAC6968-E97C-4229-A385-D68969BBA1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Oval 12">
            <a:extLst>
              <a:ext uri="{FF2B5EF4-FFF2-40B4-BE49-F238E27FC236}">
                <a16:creationId xmlns:a16="http://schemas.microsoft.com/office/drawing/2014/main" id="{CE9A9457-874F-4EEB-BF07-9CEA561C1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3863"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unch of green beans&#10;&#10;Description automatically generated with low confidence">
            <a:extLst>
              <a:ext uri="{FF2B5EF4-FFF2-40B4-BE49-F238E27FC236}">
                <a16:creationId xmlns:a16="http://schemas.microsoft.com/office/drawing/2014/main" id="{BAB35143-BA54-4C4D-BF3D-1BE8365C0197}"/>
              </a:ext>
            </a:extLst>
          </p:cNvPr>
          <p:cNvPicPr>
            <a:picLocks noChangeAspect="1"/>
          </p:cNvPicPr>
          <p:nvPr/>
        </p:nvPicPr>
        <p:blipFill>
          <a:blip r:embed="rId2"/>
          <a:stretch>
            <a:fillRect/>
          </a:stretch>
        </p:blipFill>
        <p:spPr>
          <a:xfrm>
            <a:off x="7878743" y="1903005"/>
            <a:ext cx="2436410" cy="3045513"/>
          </a:xfrm>
          <a:prstGeom prst="rect">
            <a:avLst/>
          </a:prstGeom>
        </p:spPr>
      </p:pic>
    </p:spTree>
    <p:extLst>
      <p:ext uri="{BB962C8B-B14F-4D97-AF65-F5344CB8AC3E}">
        <p14:creationId xmlns:p14="http://schemas.microsoft.com/office/powerpoint/2010/main" val="136262360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D212A9-E580-4B16-B8B4-7999660E8020}"/>
              </a:ext>
            </a:extLst>
          </p:cNvPr>
          <p:cNvSpPr>
            <a:spLocks noGrp="1"/>
          </p:cNvSpPr>
          <p:nvPr>
            <p:ph type="title"/>
          </p:nvPr>
        </p:nvSpPr>
        <p:spPr>
          <a:xfrm>
            <a:off x="1111431" y="762001"/>
            <a:ext cx="4222570" cy="1141004"/>
          </a:xfrm>
        </p:spPr>
        <p:txBody>
          <a:bodyPr>
            <a:normAutofit/>
          </a:bodyPr>
          <a:lstStyle/>
          <a:p>
            <a:r>
              <a:rPr lang="en-GB" dirty="0"/>
              <a:t>Question 6</a:t>
            </a:r>
          </a:p>
        </p:txBody>
      </p:sp>
      <p:sp>
        <p:nvSpPr>
          <p:cNvPr id="3" name="Content Placeholder 2">
            <a:extLst>
              <a:ext uri="{FF2B5EF4-FFF2-40B4-BE49-F238E27FC236}">
                <a16:creationId xmlns:a16="http://schemas.microsoft.com/office/drawing/2014/main" id="{876EA4B3-15FA-46A8-BCD8-1920F6BBABD9}"/>
              </a:ext>
            </a:extLst>
          </p:cNvPr>
          <p:cNvSpPr>
            <a:spLocks noGrp="1"/>
          </p:cNvSpPr>
          <p:nvPr>
            <p:ph idx="1"/>
          </p:nvPr>
        </p:nvSpPr>
        <p:spPr>
          <a:xfrm>
            <a:off x="1111432" y="2298609"/>
            <a:ext cx="4222570" cy="3797390"/>
          </a:xfrm>
        </p:spPr>
        <p:txBody>
          <a:bodyPr>
            <a:normAutofit/>
          </a:bodyPr>
          <a:lstStyle/>
          <a:p>
            <a:r>
              <a:rPr lang="en-GB" dirty="0"/>
              <a:t>Whole milk has more calcium than semi-skimmed milk</a:t>
            </a:r>
          </a:p>
          <a:p>
            <a:r>
              <a:rPr lang="en-GB" dirty="0"/>
              <a:t>False – semi skimmed milk has more calcium</a:t>
            </a:r>
          </a:p>
        </p:txBody>
      </p:sp>
      <p:sp>
        <p:nvSpPr>
          <p:cNvPr id="11" name="Rectangle 10">
            <a:extLst>
              <a:ext uri="{FF2B5EF4-FFF2-40B4-BE49-F238E27FC236}">
                <a16:creationId xmlns:a16="http://schemas.microsoft.com/office/drawing/2014/main" id="{2EAC6968-E97C-4229-A385-D68969BBA1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Oval 12">
            <a:extLst>
              <a:ext uri="{FF2B5EF4-FFF2-40B4-BE49-F238E27FC236}">
                <a16:creationId xmlns:a16="http://schemas.microsoft.com/office/drawing/2014/main" id="{CE9A9457-874F-4EEB-BF07-9CEA561C1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3863"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lastic bottle of milk&#10;&#10;Description automatically generated with low confidence">
            <a:extLst>
              <a:ext uri="{FF2B5EF4-FFF2-40B4-BE49-F238E27FC236}">
                <a16:creationId xmlns:a16="http://schemas.microsoft.com/office/drawing/2014/main" id="{1E41F07F-EB3D-4E90-A748-8F325C770C48}"/>
              </a:ext>
            </a:extLst>
          </p:cNvPr>
          <p:cNvPicPr>
            <a:picLocks noChangeAspect="1"/>
          </p:cNvPicPr>
          <p:nvPr/>
        </p:nvPicPr>
        <p:blipFill>
          <a:blip r:embed="rId2"/>
          <a:stretch>
            <a:fillRect/>
          </a:stretch>
        </p:blipFill>
        <p:spPr>
          <a:xfrm>
            <a:off x="7963341" y="1903005"/>
            <a:ext cx="2267215" cy="3045513"/>
          </a:xfrm>
          <a:prstGeom prst="rect">
            <a:avLst/>
          </a:prstGeom>
        </p:spPr>
      </p:pic>
    </p:spTree>
    <p:extLst>
      <p:ext uri="{BB962C8B-B14F-4D97-AF65-F5344CB8AC3E}">
        <p14:creationId xmlns:p14="http://schemas.microsoft.com/office/powerpoint/2010/main" val="267176426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5858A7-220D-4233-867D-4E79F5CD5333}"/>
              </a:ext>
            </a:extLst>
          </p:cNvPr>
          <p:cNvSpPr>
            <a:spLocks noGrp="1"/>
          </p:cNvSpPr>
          <p:nvPr>
            <p:ph type="title"/>
          </p:nvPr>
        </p:nvSpPr>
        <p:spPr>
          <a:xfrm>
            <a:off x="1111431" y="762001"/>
            <a:ext cx="4222570" cy="1141004"/>
          </a:xfrm>
        </p:spPr>
        <p:txBody>
          <a:bodyPr>
            <a:normAutofit/>
          </a:bodyPr>
          <a:lstStyle/>
          <a:p>
            <a:r>
              <a:rPr lang="en-GB" dirty="0"/>
              <a:t>Question 7</a:t>
            </a:r>
          </a:p>
        </p:txBody>
      </p:sp>
      <p:sp>
        <p:nvSpPr>
          <p:cNvPr id="3" name="Content Placeholder 2">
            <a:extLst>
              <a:ext uri="{FF2B5EF4-FFF2-40B4-BE49-F238E27FC236}">
                <a16:creationId xmlns:a16="http://schemas.microsoft.com/office/drawing/2014/main" id="{A6238F09-F265-4836-ADE5-47DB1FB78508}"/>
              </a:ext>
            </a:extLst>
          </p:cNvPr>
          <p:cNvSpPr>
            <a:spLocks noGrp="1"/>
          </p:cNvSpPr>
          <p:nvPr>
            <p:ph idx="1"/>
          </p:nvPr>
        </p:nvSpPr>
        <p:spPr>
          <a:xfrm>
            <a:off x="1111432" y="2298609"/>
            <a:ext cx="4222570" cy="3797390"/>
          </a:xfrm>
        </p:spPr>
        <p:txBody>
          <a:bodyPr>
            <a:normAutofit/>
          </a:bodyPr>
          <a:lstStyle/>
          <a:p>
            <a:r>
              <a:rPr lang="en-GB" dirty="0"/>
              <a:t>Cereals that include the whole grain are more nutritious than those without</a:t>
            </a:r>
          </a:p>
          <a:p>
            <a:r>
              <a:rPr lang="en-GB" dirty="0"/>
              <a:t>True – these are better for you</a:t>
            </a:r>
          </a:p>
          <a:p>
            <a:endParaRPr lang="en-GB" dirty="0"/>
          </a:p>
        </p:txBody>
      </p:sp>
      <p:sp>
        <p:nvSpPr>
          <p:cNvPr id="11" name="Rectangle 10">
            <a:extLst>
              <a:ext uri="{FF2B5EF4-FFF2-40B4-BE49-F238E27FC236}">
                <a16:creationId xmlns:a16="http://schemas.microsoft.com/office/drawing/2014/main" id="{2EAC6968-E97C-4229-A385-D68969BBA1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Oval 12">
            <a:extLst>
              <a:ext uri="{FF2B5EF4-FFF2-40B4-BE49-F238E27FC236}">
                <a16:creationId xmlns:a16="http://schemas.microsoft.com/office/drawing/2014/main" id="{CE9A9457-874F-4EEB-BF07-9CEA561C1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3863"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alendar&#10;&#10;Description automatically generated with low confidence">
            <a:extLst>
              <a:ext uri="{FF2B5EF4-FFF2-40B4-BE49-F238E27FC236}">
                <a16:creationId xmlns:a16="http://schemas.microsoft.com/office/drawing/2014/main" id="{BEE3BAE3-BDF6-4C5D-B10E-46E2B98EF487}"/>
              </a:ext>
            </a:extLst>
          </p:cNvPr>
          <p:cNvPicPr>
            <a:picLocks noChangeAspect="1"/>
          </p:cNvPicPr>
          <p:nvPr/>
        </p:nvPicPr>
        <p:blipFill>
          <a:blip r:embed="rId2"/>
          <a:stretch>
            <a:fillRect/>
          </a:stretch>
        </p:blipFill>
        <p:spPr>
          <a:xfrm>
            <a:off x="8124076" y="1903005"/>
            <a:ext cx="1945744" cy="3045513"/>
          </a:xfrm>
          <a:prstGeom prst="rect">
            <a:avLst/>
          </a:prstGeom>
        </p:spPr>
      </p:pic>
    </p:spTree>
    <p:extLst>
      <p:ext uri="{BB962C8B-B14F-4D97-AF65-F5344CB8AC3E}">
        <p14:creationId xmlns:p14="http://schemas.microsoft.com/office/powerpoint/2010/main" val="426847869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15AE5E-EBAD-4E2F-871C-8C6AFA2FA43B}"/>
              </a:ext>
            </a:extLst>
          </p:cNvPr>
          <p:cNvSpPr>
            <a:spLocks noGrp="1"/>
          </p:cNvSpPr>
          <p:nvPr>
            <p:ph type="title"/>
          </p:nvPr>
        </p:nvSpPr>
        <p:spPr>
          <a:xfrm>
            <a:off x="1111431" y="762001"/>
            <a:ext cx="4222570" cy="1141004"/>
          </a:xfrm>
        </p:spPr>
        <p:txBody>
          <a:bodyPr>
            <a:normAutofit/>
          </a:bodyPr>
          <a:lstStyle/>
          <a:p>
            <a:r>
              <a:rPr lang="en-GB" dirty="0"/>
              <a:t>Question 8</a:t>
            </a:r>
          </a:p>
        </p:txBody>
      </p:sp>
      <p:sp>
        <p:nvSpPr>
          <p:cNvPr id="3" name="Content Placeholder 2">
            <a:extLst>
              <a:ext uri="{FF2B5EF4-FFF2-40B4-BE49-F238E27FC236}">
                <a16:creationId xmlns:a16="http://schemas.microsoft.com/office/drawing/2014/main" id="{256EF66A-C8E5-41FF-883A-4A652CFF9ACE}"/>
              </a:ext>
            </a:extLst>
          </p:cNvPr>
          <p:cNvSpPr>
            <a:spLocks noGrp="1"/>
          </p:cNvSpPr>
          <p:nvPr>
            <p:ph idx="1"/>
          </p:nvPr>
        </p:nvSpPr>
        <p:spPr>
          <a:xfrm>
            <a:off x="1111432" y="2298609"/>
            <a:ext cx="4222570" cy="3797390"/>
          </a:xfrm>
        </p:spPr>
        <p:txBody>
          <a:bodyPr>
            <a:normAutofit/>
          </a:bodyPr>
          <a:lstStyle/>
          <a:p>
            <a:r>
              <a:rPr lang="en-GB" dirty="0"/>
              <a:t>Iron is needed to help form red blood cells</a:t>
            </a:r>
          </a:p>
          <a:p>
            <a:r>
              <a:rPr lang="en-GB" dirty="0"/>
              <a:t>True – a lack of iron could mean you are anaemic</a:t>
            </a:r>
          </a:p>
        </p:txBody>
      </p:sp>
      <p:sp>
        <p:nvSpPr>
          <p:cNvPr id="11" name="Rectangle 10">
            <a:extLst>
              <a:ext uri="{FF2B5EF4-FFF2-40B4-BE49-F238E27FC236}">
                <a16:creationId xmlns:a16="http://schemas.microsoft.com/office/drawing/2014/main" id="{2EAC6968-E97C-4229-A385-D68969BBA1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Oval 12">
            <a:extLst>
              <a:ext uri="{FF2B5EF4-FFF2-40B4-BE49-F238E27FC236}">
                <a16:creationId xmlns:a16="http://schemas.microsoft.com/office/drawing/2014/main" id="{CE9A9457-874F-4EEB-BF07-9CEA561C1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3863"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arge group of red jellyfish&#10;&#10;Description automatically generated with low confidence">
            <a:extLst>
              <a:ext uri="{FF2B5EF4-FFF2-40B4-BE49-F238E27FC236}">
                <a16:creationId xmlns:a16="http://schemas.microsoft.com/office/drawing/2014/main" id="{78ED50DA-1B3B-4FAB-8FEE-1886547518F4}"/>
              </a:ext>
            </a:extLst>
          </p:cNvPr>
          <p:cNvPicPr>
            <a:picLocks noChangeAspect="1"/>
          </p:cNvPicPr>
          <p:nvPr/>
        </p:nvPicPr>
        <p:blipFill>
          <a:blip r:embed="rId2"/>
          <a:stretch>
            <a:fillRect/>
          </a:stretch>
        </p:blipFill>
        <p:spPr>
          <a:xfrm>
            <a:off x="7476565" y="2144528"/>
            <a:ext cx="3240767" cy="2562466"/>
          </a:xfrm>
          <a:prstGeom prst="rect">
            <a:avLst/>
          </a:prstGeom>
        </p:spPr>
      </p:pic>
    </p:spTree>
    <p:extLst>
      <p:ext uri="{BB962C8B-B14F-4D97-AF65-F5344CB8AC3E}">
        <p14:creationId xmlns:p14="http://schemas.microsoft.com/office/powerpoint/2010/main" val="19043293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F4E04B-52FC-4605-8566-B2C2CBE53565}"/>
              </a:ext>
            </a:extLst>
          </p:cNvPr>
          <p:cNvSpPr>
            <a:spLocks noGrp="1"/>
          </p:cNvSpPr>
          <p:nvPr>
            <p:ph type="title"/>
          </p:nvPr>
        </p:nvSpPr>
        <p:spPr>
          <a:xfrm>
            <a:off x="1111431" y="762001"/>
            <a:ext cx="4222570" cy="1141004"/>
          </a:xfrm>
        </p:spPr>
        <p:txBody>
          <a:bodyPr>
            <a:normAutofit/>
          </a:bodyPr>
          <a:lstStyle/>
          <a:p>
            <a:r>
              <a:rPr lang="en-GB" dirty="0"/>
              <a:t>Question 9</a:t>
            </a:r>
          </a:p>
        </p:txBody>
      </p:sp>
      <p:sp>
        <p:nvSpPr>
          <p:cNvPr id="3" name="Content Placeholder 2">
            <a:extLst>
              <a:ext uri="{FF2B5EF4-FFF2-40B4-BE49-F238E27FC236}">
                <a16:creationId xmlns:a16="http://schemas.microsoft.com/office/drawing/2014/main" id="{4DE5763D-52A3-464C-82F9-6EB1DFD5E021}"/>
              </a:ext>
            </a:extLst>
          </p:cNvPr>
          <p:cNvSpPr>
            <a:spLocks noGrp="1"/>
          </p:cNvSpPr>
          <p:nvPr>
            <p:ph idx="1"/>
          </p:nvPr>
        </p:nvSpPr>
        <p:spPr>
          <a:xfrm>
            <a:off x="1111432" y="2298609"/>
            <a:ext cx="4222570" cy="3797390"/>
          </a:xfrm>
        </p:spPr>
        <p:txBody>
          <a:bodyPr>
            <a:normAutofit/>
          </a:bodyPr>
          <a:lstStyle/>
          <a:p>
            <a:r>
              <a:rPr lang="en-GB" dirty="0"/>
              <a:t>Salmonella are small fish</a:t>
            </a:r>
          </a:p>
          <a:p>
            <a:r>
              <a:rPr lang="en-GB" dirty="0"/>
              <a:t>False – it is one of the food poisoning bacteria and can be found in eggs and meat</a:t>
            </a:r>
          </a:p>
        </p:txBody>
      </p:sp>
      <p:sp>
        <p:nvSpPr>
          <p:cNvPr id="11" name="Rectangle 10">
            <a:extLst>
              <a:ext uri="{FF2B5EF4-FFF2-40B4-BE49-F238E27FC236}">
                <a16:creationId xmlns:a16="http://schemas.microsoft.com/office/drawing/2014/main" id="{2EAC6968-E97C-4229-A385-D68969BBA1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Oval 12">
            <a:extLst>
              <a:ext uri="{FF2B5EF4-FFF2-40B4-BE49-F238E27FC236}">
                <a16:creationId xmlns:a16="http://schemas.microsoft.com/office/drawing/2014/main" id="{CE9A9457-874F-4EEB-BF07-9CEA561C1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3863"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hand holding a pile of fish&#10;&#10;Description automatically generated with low confidence">
            <a:extLst>
              <a:ext uri="{FF2B5EF4-FFF2-40B4-BE49-F238E27FC236}">
                <a16:creationId xmlns:a16="http://schemas.microsoft.com/office/drawing/2014/main" id="{69D6F285-C545-4150-8428-480CCFDA1A37}"/>
              </a:ext>
            </a:extLst>
          </p:cNvPr>
          <p:cNvPicPr>
            <a:picLocks noChangeAspect="1"/>
          </p:cNvPicPr>
          <p:nvPr/>
        </p:nvPicPr>
        <p:blipFill>
          <a:blip r:embed="rId2"/>
          <a:stretch>
            <a:fillRect/>
          </a:stretch>
        </p:blipFill>
        <p:spPr>
          <a:xfrm>
            <a:off x="7476565" y="2168567"/>
            <a:ext cx="3240767" cy="2514388"/>
          </a:xfrm>
          <a:prstGeom prst="rect">
            <a:avLst/>
          </a:prstGeom>
        </p:spPr>
      </p:pic>
    </p:spTree>
    <p:extLst>
      <p:ext uri="{BB962C8B-B14F-4D97-AF65-F5344CB8AC3E}">
        <p14:creationId xmlns:p14="http://schemas.microsoft.com/office/powerpoint/2010/main" val="6762307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4EA182-A994-48F5-9D0C-10E1433667F7}"/>
              </a:ext>
            </a:extLst>
          </p:cNvPr>
          <p:cNvSpPr>
            <a:spLocks noGrp="1"/>
          </p:cNvSpPr>
          <p:nvPr>
            <p:ph type="title"/>
          </p:nvPr>
        </p:nvSpPr>
        <p:spPr>
          <a:xfrm>
            <a:off x="1111431" y="762001"/>
            <a:ext cx="4222570" cy="1141004"/>
          </a:xfrm>
        </p:spPr>
        <p:txBody>
          <a:bodyPr>
            <a:normAutofit/>
          </a:bodyPr>
          <a:lstStyle/>
          <a:p>
            <a:r>
              <a:rPr lang="en-GB" dirty="0"/>
              <a:t>Question 10</a:t>
            </a:r>
          </a:p>
        </p:txBody>
      </p:sp>
      <p:sp>
        <p:nvSpPr>
          <p:cNvPr id="3" name="Content Placeholder 2">
            <a:extLst>
              <a:ext uri="{FF2B5EF4-FFF2-40B4-BE49-F238E27FC236}">
                <a16:creationId xmlns:a16="http://schemas.microsoft.com/office/drawing/2014/main" id="{E424E7E1-8182-439C-AA1C-757A6F731D35}"/>
              </a:ext>
            </a:extLst>
          </p:cNvPr>
          <p:cNvSpPr>
            <a:spLocks noGrp="1"/>
          </p:cNvSpPr>
          <p:nvPr>
            <p:ph idx="1"/>
          </p:nvPr>
        </p:nvSpPr>
        <p:spPr>
          <a:xfrm>
            <a:off x="1111432" y="2298609"/>
            <a:ext cx="4222570" cy="3797390"/>
          </a:xfrm>
        </p:spPr>
        <p:txBody>
          <a:bodyPr>
            <a:normAutofit/>
          </a:bodyPr>
          <a:lstStyle/>
          <a:p>
            <a:r>
              <a:rPr lang="en-GB" dirty="0"/>
              <a:t>Meat that is frozen is not as good for you as fresh meat</a:t>
            </a:r>
          </a:p>
          <a:p>
            <a:r>
              <a:rPr lang="en-GB" dirty="0"/>
              <a:t>False – it can be just as nutritious</a:t>
            </a:r>
          </a:p>
        </p:txBody>
      </p:sp>
      <p:sp>
        <p:nvSpPr>
          <p:cNvPr id="11" name="Rectangle 10">
            <a:extLst>
              <a:ext uri="{FF2B5EF4-FFF2-40B4-BE49-F238E27FC236}">
                <a16:creationId xmlns:a16="http://schemas.microsoft.com/office/drawing/2014/main" id="{2EAC6968-E97C-4229-A385-D68969BBA1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Oval 12">
            <a:extLst>
              <a:ext uri="{FF2B5EF4-FFF2-40B4-BE49-F238E27FC236}">
                <a16:creationId xmlns:a16="http://schemas.microsoft.com/office/drawing/2014/main" id="{CE9A9457-874F-4EEB-BF07-9CEA561C1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3863"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F6D6169-A1CB-44DF-803E-76850A6D4FBC}"/>
              </a:ext>
            </a:extLst>
          </p:cNvPr>
          <p:cNvPicPr>
            <a:picLocks noChangeAspect="1"/>
          </p:cNvPicPr>
          <p:nvPr/>
        </p:nvPicPr>
        <p:blipFill>
          <a:blip r:embed="rId2"/>
          <a:stretch>
            <a:fillRect/>
          </a:stretch>
        </p:blipFill>
        <p:spPr>
          <a:xfrm>
            <a:off x="7476565" y="2272919"/>
            <a:ext cx="3240767" cy="2305684"/>
          </a:xfrm>
          <a:prstGeom prst="rect">
            <a:avLst/>
          </a:prstGeom>
        </p:spPr>
      </p:pic>
    </p:spTree>
    <p:extLst>
      <p:ext uri="{BB962C8B-B14F-4D97-AF65-F5344CB8AC3E}">
        <p14:creationId xmlns:p14="http://schemas.microsoft.com/office/powerpoint/2010/main" val="9127844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631C8-138B-4C3A-AE29-7CDAA75A08EE}"/>
              </a:ext>
            </a:extLst>
          </p:cNvPr>
          <p:cNvSpPr>
            <a:spLocks noGrp="1"/>
          </p:cNvSpPr>
          <p:nvPr>
            <p:ph type="title"/>
          </p:nvPr>
        </p:nvSpPr>
        <p:spPr/>
        <p:txBody>
          <a:bodyPr/>
          <a:lstStyle/>
          <a:p>
            <a:r>
              <a:rPr lang="en-GB" dirty="0"/>
              <a:t>Why is it important to eat healthily?</a:t>
            </a:r>
          </a:p>
        </p:txBody>
      </p:sp>
      <p:sp>
        <p:nvSpPr>
          <p:cNvPr id="3" name="Content Placeholder 2">
            <a:extLst>
              <a:ext uri="{FF2B5EF4-FFF2-40B4-BE49-F238E27FC236}">
                <a16:creationId xmlns:a16="http://schemas.microsoft.com/office/drawing/2014/main" id="{8E927785-CAD5-4A00-BB65-BB7434FE76F1}"/>
              </a:ext>
            </a:extLst>
          </p:cNvPr>
          <p:cNvSpPr>
            <a:spLocks noGrp="1"/>
          </p:cNvSpPr>
          <p:nvPr>
            <p:ph idx="1"/>
          </p:nvPr>
        </p:nvSpPr>
        <p:spPr/>
        <p:txBody>
          <a:bodyPr/>
          <a:lstStyle/>
          <a:p>
            <a:r>
              <a:rPr lang="en-GB" dirty="0"/>
              <a:t>To stop you from getting diseases such as</a:t>
            </a:r>
          </a:p>
          <a:p>
            <a:r>
              <a:rPr lang="en-GB" dirty="0"/>
              <a:t>Obesity - </a:t>
            </a:r>
            <a:r>
              <a:rPr lang="en-GB" b="0" i="0" dirty="0">
                <a:effectLst/>
                <a:latin typeface="Georgia" panose="02040502050405020303" pitchFamily="18" charset="0"/>
              </a:rPr>
              <a:t>Obesity elevates the growth risk of major types of health issues such as type 2 Diabetes, hypertension, heart diseases, fatty liver concern, kidney diseases, osteoporosis, cancer,</a:t>
            </a:r>
            <a:endParaRPr lang="en-GB" dirty="0"/>
          </a:p>
          <a:p>
            <a:pPr algn="l"/>
            <a:r>
              <a:rPr lang="en-GB" dirty="0"/>
              <a:t> </a:t>
            </a:r>
            <a:r>
              <a:rPr lang="en-GB" b="1" i="0" dirty="0">
                <a:effectLst/>
                <a:latin typeface="Georgia" panose="02040502050405020303" pitchFamily="18" charset="0"/>
              </a:rPr>
              <a:t>Osteoporosis</a:t>
            </a:r>
          </a:p>
          <a:p>
            <a:pPr algn="l"/>
            <a:r>
              <a:rPr lang="en-GB" b="0" i="0" dirty="0">
                <a:effectLst/>
                <a:latin typeface="Georgia" panose="02040502050405020303" pitchFamily="18" charset="0"/>
              </a:rPr>
              <a:t>People who avoid the consumption of calcium and vitamin D rich foods in their day to day life are more likely to develop osteoporosis under which the bone density or bone mineral density get reduced in the affected person resulting in a weak and fragile bone</a:t>
            </a:r>
            <a:r>
              <a:rPr lang="en-GB" b="0" i="0" dirty="0">
                <a:solidFill>
                  <a:srgbClr val="444444"/>
                </a:solidFill>
                <a:effectLst/>
                <a:latin typeface="Georgia" panose="02040502050405020303" pitchFamily="18" charset="0"/>
              </a:rPr>
              <a:t>.</a:t>
            </a:r>
          </a:p>
          <a:p>
            <a:endParaRPr lang="en-GB" dirty="0"/>
          </a:p>
          <a:p>
            <a:endParaRPr lang="en-GB" dirty="0"/>
          </a:p>
        </p:txBody>
      </p:sp>
    </p:spTree>
    <p:extLst>
      <p:ext uri="{BB962C8B-B14F-4D97-AF65-F5344CB8AC3E}">
        <p14:creationId xmlns:p14="http://schemas.microsoft.com/office/powerpoint/2010/main" val="4077763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DAC5D-AA74-40C0-837B-38EC89241921}"/>
              </a:ext>
            </a:extLst>
          </p:cNvPr>
          <p:cNvSpPr>
            <a:spLocks noGrp="1"/>
          </p:cNvSpPr>
          <p:nvPr>
            <p:ph type="title"/>
          </p:nvPr>
        </p:nvSpPr>
        <p:spPr/>
        <p:txBody>
          <a:bodyPr/>
          <a:lstStyle/>
          <a:p>
            <a:r>
              <a:rPr lang="en-GB" dirty="0"/>
              <a:t>Other diseases</a:t>
            </a:r>
          </a:p>
        </p:txBody>
      </p:sp>
      <p:sp>
        <p:nvSpPr>
          <p:cNvPr id="3" name="Content Placeholder 2">
            <a:extLst>
              <a:ext uri="{FF2B5EF4-FFF2-40B4-BE49-F238E27FC236}">
                <a16:creationId xmlns:a16="http://schemas.microsoft.com/office/drawing/2014/main" id="{643F5004-0201-441D-8B77-A2064861309F}"/>
              </a:ext>
            </a:extLst>
          </p:cNvPr>
          <p:cNvSpPr>
            <a:spLocks noGrp="1"/>
          </p:cNvSpPr>
          <p:nvPr>
            <p:ph idx="1"/>
          </p:nvPr>
        </p:nvSpPr>
        <p:spPr/>
        <p:txBody>
          <a:bodyPr>
            <a:normAutofit lnSpcReduction="10000"/>
          </a:bodyPr>
          <a:lstStyle/>
          <a:p>
            <a:r>
              <a:rPr lang="en-GB" dirty="0"/>
              <a:t>High blood cholesterol - </a:t>
            </a:r>
            <a:r>
              <a:rPr lang="en-GB" b="0" i="0" dirty="0">
                <a:solidFill>
                  <a:srgbClr val="444444"/>
                </a:solidFill>
                <a:effectLst/>
                <a:latin typeface="Georgia" panose="02040502050405020303" pitchFamily="18" charset="0"/>
              </a:rPr>
              <a:t> </a:t>
            </a:r>
            <a:r>
              <a:rPr lang="en-GB" b="0" i="0" dirty="0">
                <a:effectLst/>
                <a:latin typeface="Georgia" panose="02040502050405020303" pitchFamily="18" charset="0"/>
              </a:rPr>
              <a:t>As a result of an infrequent flow of blood, the affected person can get a victim of chronic heart diseases, </a:t>
            </a:r>
            <a:r>
              <a:rPr lang="en-GB" b="1" i="0" u="none" strike="noStrike" dirty="0">
                <a:effectLst/>
                <a:latin typeface="Georgia" panose="02040502050405020303" pitchFamily="18" charset="0"/>
                <a:hlinkClick r:id="rId2">
                  <a:extLst>
                    <a:ext uri="{A12FA001-AC4F-418D-AE19-62706E023703}">
                      <ahyp:hlinkClr xmlns:ahyp="http://schemas.microsoft.com/office/drawing/2018/hyperlinkcolor" val="tx"/>
                    </a:ext>
                  </a:extLst>
                </a:hlinkClick>
              </a:rPr>
              <a:t>stroke</a:t>
            </a:r>
            <a:r>
              <a:rPr lang="en-GB" b="0" i="0" dirty="0">
                <a:effectLst/>
                <a:latin typeface="Georgia" panose="02040502050405020303" pitchFamily="18" charset="0"/>
              </a:rPr>
              <a:t>, diabetes, metabolic syndrome, high blood pressure,</a:t>
            </a:r>
          </a:p>
          <a:p>
            <a:r>
              <a:rPr lang="en-GB" dirty="0">
                <a:latin typeface="Georgia" panose="02040502050405020303" pitchFamily="18" charset="0"/>
              </a:rPr>
              <a:t>Cardio vascular diseases - </a:t>
            </a:r>
            <a:r>
              <a:rPr lang="en-GB" b="0" i="0" dirty="0">
                <a:effectLst/>
                <a:latin typeface="Georgia" panose="02040502050405020303" pitchFamily="18" charset="0"/>
              </a:rPr>
              <a:t>cardiovascular diseases, stroke and heart diseases are the primary killers which started to develop along with obesity, high blood pressure, and high cholesterol level</a:t>
            </a:r>
          </a:p>
          <a:p>
            <a:r>
              <a:rPr lang="en-GB" dirty="0">
                <a:latin typeface="Georgia" panose="02040502050405020303" pitchFamily="18" charset="0"/>
              </a:rPr>
              <a:t>Depression and anxiety - </a:t>
            </a:r>
            <a:r>
              <a:rPr lang="en-GB" b="0" i="0" dirty="0">
                <a:effectLst/>
                <a:latin typeface="Georgia" panose="02040502050405020303" pitchFamily="18" charset="0"/>
              </a:rPr>
              <a:t>Some foods intake works as a mental health booster as it boosts the supply and production of the happy hormone in your brains such as serotonin and dopamine. These hormones are responsible for happy and positive feelings in your brain and body.</a:t>
            </a:r>
            <a:endParaRPr lang="en-GB" dirty="0"/>
          </a:p>
        </p:txBody>
      </p:sp>
    </p:spTree>
    <p:extLst>
      <p:ext uri="{BB962C8B-B14F-4D97-AF65-F5344CB8AC3E}">
        <p14:creationId xmlns:p14="http://schemas.microsoft.com/office/powerpoint/2010/main" val="1613870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709097-1D5E-461B-A75A-2CB4E0B19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E7CE3D-756A-41A4-9B20-2A2FC3A1E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5448E98-DAAF-4020-95B5-2C08AF7E838C}"/>
              </a:ext>
            </a:extLst>
          </p:cNvPr>
          <p:cNvPicPr>
            <a:picLocks noChangeAspect="1"/>
          </p:cNvPicPr>
          <p:nvPr/>
        </p:nvPicPr>
        <p:blipFill rotWithShape="1">
          <a:blip r:embed="rId2">
            <a:alphaModFix amt="50000"/>
          </a:blip>
          <a:srcRect t="7836" b="11836"/>
          <a:stretch/>
        </p:blipFill>
        <p:spPr>
          <a:xfrm>
            <a:off x="20" y="2520"/>
            <a:ext cx="12191980" cy="6855480"/>
          </a:xfrm>
          <a:prstGeom prst="rect">
            <a:avLst/>
          </a:prstGeom>
        </p:spPr>
      </p:pic>
      <p:sp>
        <p:nvSpPr>
          <p:cNvPr id="2" name="Title 1">
            <a:extLst>
              <a:ext uri="{FF2B5EF4-FFF2-40B4-BE49-F238E27FC236}">
                <a16:creationId xmlns:a16="http://schemas.microsoft.com/office/drawing/2014/main" id="{D5BFB2F5-905D-43EF-B729-81710B0AD52C}"/>
              </a:ext>
            </a:extLst>
          </p:cNvPr>
          <p:cNvSpPr>
            <a:spLocks noGrp="1"/>
          </p:cNvSpPr>
          <p:nvPr>
            <p:ph type="title"/>
          </p:nvPr>
        </p:nvSpPr>
        <p:spPr>
          <a:xfrm>
            <a:off x="1429566" y="1045445"/>
            <a:ext cx="9238434" cy="857559"/>
          </a:xfrm>
        </p:spPr>
        <p:txBody>
          <a:bodyPr>
            <a:normAutofit/>
          </a:bodyPr>
          <a:lstStyle/>
          <a:p>
            <a:pPr>
              <a:lnSpc>
                <a:spcPct val="110000"/>
              </a:lnSpc>
            </a:pPr>
            <a:r>
              <a:rPr lang="en-GB" sz="2200">
                <a:solidFill>
                  <a:srgbClr val="FFFFFF"/>
                </a:solidFill>
              </a:rPr>
              <a:t>So it is really important that we all eat healthily</a:t>
            </a:r>
          </a:p>
        </p:txBody>
      </p:sp>
      <p:cxnSp>
        <p:nvCxnSpPr>
          <p:cNvPr id="13" name="Straight Connector 12">
            <a:extLst>
              <a:ext uri="{FF2B5EF4-FFF2-40B4-BE49-F238E27FC236}">
                <a16:creationId xmlns:a16="http://schemas.microsoft.com/office/drawing/2014/main" id="{837CF948-9F12-4674-98E3-7A7FE57A19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2286000"/>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CB95717-C109-4E5D-8801-090FD85F070C}"/>
              </a:ext>
            </a:extLst>
          </p:cNvPr>
          <p:cNvSpPr>
            <a:spLocks noGrp="1"/>
          </p:cNvSpPr>
          <p:nvPr>
            <p:ph idx="1"/>
          </p:nvPr>
        </p:nvSpPr>
        <p:spPr>
          <a:xfrm>
            <a:off x="1429555" y="2743200"/>
            <a:ext cx="7955077" cy="3352800"/>
          </a:xfrm>
        </p:spPr>
        <p:txBody>
          <a:bodyPr>
            <a:normAutofit/>
          </a:bodyPr>
          <a:lstStyle/>
          <a:p>
            <a:r>
              <a:rPr lang="en-GB">
                <a:solidFill>
                  <a:srgbClr val="FFFFFF"/>
                </a:solidFill>
              </a:rPr>
              <a:t>On your paper plates – create your own Eatwell plate so that you know what foods you should be eating and the amounts</a:t>
            </a:r>
          </a:p>
          <a:p>
            <a:endParaRPr lang="en-GB">
              <a:solidFill>
                <a:srgbClr val="FFFFFF"/>
              </a:solidFill>
            </a:endParaRPr>
          </a:p>
        </p:txBody>
      </p:sp>
    </p:spTree>
    <p:extLst>
      <p:ext uri="{BB962C8B-B14F-4D97-AF65-F5344CB8AC3E}">
        <p14:creationId xmlns:p14="http://schemas.microsoft.com/office/powerpoint/2010/main" val="1789787663"/>
      </p:ext>
    </p:extLst>
  </p:cSld>
  <p:clrMapOvr>
    <a:masterClrMapping/>
  </p:clrMapOvr>
</p:sld>
</file>

<file path=ppt/theme/theme1.xml><?xml version="1.0" encoding="utf-8"?>
<a:theme xmlns:a="http://schemas.openxmlformats.org/drawingml/2006/main" name="PortalVTI">
  <a:themeElements>
    <a:clrScheme name="AnalogousFromRegularSeedLeftStep">
      <a:dk1>
        <a:srgbClr val="000000"/>
      </a:dk1>
      <a:lt1>
        <a:srgbClr val="FFFFFF"/>
      </a:lt1>
      <a:dk2>
        <a:srgbClr val="3D2225"/>
      </a:dk2>
      <a:lt2>
        <a:srgbClr val="E2E5E8"/>
      </a:lt2>
      <a:accent1>
        <a:srgbClr val="C38B4D"/>
      </a:accent1>
      <a:accent2>
        <a:srgbClr val="B1483B"/>
      </a:accent2>
      <a:accent3>
        <a:srgbClr val="C34D71"/>
      </a:accent3>
      <a:accent4>
        <a:srgbClr val="B13B91"/>
      </a:accent4>
      <a:accent5>
        <a:srgbClr val="B34DC3"/>
      </a:accent5>
      <a:accent6>
        <a:srgbClr val="6F3BB1"/>
      </a:accent6>
      <a:hlink>
        <a:srgbClr val="3F7CBF"/>
      </a:hlink>
      <a:folHlink>
        <a:srgbClr val="7F7F7F"/>
      </a:folHlink>
    </a:clrScheme>
    <a:fontScheme name="Earth">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rtalVTI" id="{0E0D5035-C7F2-4607-91F4-D5D5F886A15A}" vid="{EAFF3D8B-AC13-4E90-80A9-182200FBC866}"/>
    </a:ext>
  </a:extLst>
</a:theme>
</file>

<file path=docProps/app.xml><?xml version="1.0" encoding="utf-8"?>
<Properties xmlns="http://schemas.openxmlformats.org/officeDocument/2006/extended-properties" xmlns:vt="http://schemas.openxmlformats.org/officeDocument/2006/docPropsVTypes">
  <TotalTime>248</TotalTime>
  <Words>625</Words>
  <Application>Microsoft Office PowerPoint</Application>
  <PresentationFormat>Widescreen</PresentationFormat>
  <Paragraphs>58</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Georgia</vt:lpstr>
      <vt:lpstr>Trade Gothic Next Cond</vt:lpstr>
      <vt:lpstr>Trade Gothic Next Light</vt:lpstr>
      <vt:lpstr>PortalVTI</vt:lpstr>
      <vt:lpstr>Healthy Eating</vt:lpstr>
      <vt:lpstr>Why do we need to eat healthily?</vt:lpstr>
      <vt:lpstr>Healthy eating</vt:lpstr>
      <vt:lpstr>What do you know about the food you eat?</vt:lpstr>
      <vt:lpstr>Do you know what these foods are?</vt:lpstr>
      <vt:lpstr>Do you know what the different food groups are?</vt:lpstr>
      <vt:lpstr>They are</vt:lpstr>
      <vt:lpstr>Also drink lots of water</vt:lpstr>
      <vt:lpstr>Question 1</vt:lpstr>
      <vt:lpstr>Question 2</vt:lpstr>
      <vt:lpstr>Question 3</vt:lpstr>
      <vt:lpstr>Question 4</vt:lpstr>
      <vt:lpstr>Question 5</vt:lpstr>
      <vt:lpstr>Question 6</vt:lpstr>
      <vt:lpstr>Question 7</vt:lpstr>
      <vt:lpstr>Question 8</vt:lpstr>
      <vt:lpstr>Question 9</vt:lpstr>
      <vt:lpstr>Question 10</vt:lpstr>
      <vt:lpstr>Why is it important to eat healthily?</vt:lpstr>
      <vt:lpstr>Other diseases</vt:lpstr>
      <vt:lpstr>So it is really important that we all eat healthily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Healthy Eating</dc:title>
  <dc:creator>Scott, Mrs M</dc:creator>
  <cp:lastModifiedBy>Morris, Ms M</cp:lastModifiedBy>
  <cp:revision>9</cp:revision>
  <dcterms:created xsi:type="dcterms:W3CDTF">2021-07-12T07:41:15Z</dcterms:created>
  <dcterms:modified xsi:type="dcterms:W3CDTF">2022-07-07T11:51:02Z</dcterms:modified>
</cp:coreProperties>
</file>