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63" r:id="rId5"/>
    <p:sldId id="256" r:id="rId6"/>
    <p:sldId id="257" r:id="rId7"/>
    <p:sldId id="261" r:id="rId8"/>
    <p:sldId id="258" r:id="rId9"/>
    <p:sldId id="259" r:id="rId10"/>
    <p:sldId id="260" r:id="rId11"/>
    <p:sldId id="262" r:id="rId12"/>
    <p:sldId id="264" r:id="rId13"/>
    <p:sldId id="265" r:id="rId14"/>
    <p:sldId id="266" r:id="rId15"/>
    <p:sldId id="268" r:id="rId16"/>
    <p:sldId id="269" r:id="rId17"/>
    <p:sldId id="271" r:id="rId18"/>
    <p:sldId id="267" r:id="rId19"/>
    <p:sldId id="272" r:id="rId20"/>
    <p:sldId id="279" r:id="rId21"/>
    <p:sldId id="273" r:id="rId22"/>
    <p:sldId id="270" r:id="rId23"/>
    <p:sldId id="277" r:id="rId24"/>
    <p:sldId id="275" r:id="rId25"/>
    <p:sldId id="276" r:id="rId26"/>
    <p:sldId id="278" r:id="rId27"/>
    <p:sldId id="274"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07D98CE-ED27-40CA-A709-1301F0BF30B0}" v="10" dt="2022-07-07T19:30:25.657"/>
    <p1510:client id="{B2D57DDF-840D-4F74-BF44-FE258C71B30E}" v="89" dt="2022-07-07T20:32:19.48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86" d="100"/>
          <a:sy n="86" d="100"/>
        </p:scale>
        <p:origin x="51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viewProps" Target="viewProps.xml"/><Relationship Id="rId8"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jp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jp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wo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862633"/>
                </a:solidFill>
              </a:defRPr>
            </a:lvl1pPr>
          </a:lstStyle>
          <a:p>
            <a:r>
              <a:rPr lang="en-US"/>
              <a:t>Click to edit Master title style</a:t>
            </a:r>
            <a:endParaRPr lang="en-GB" dirty="0"/>
          </a:p>
        </p:txBody>
      </p:sp>
      <p:sp>
        <p:nvSpPr>
          <p:cNvPr id="6" name="Content Placeholder 2"/>
          <p:cNvSpPr>
            <a:spLocks noGrp="1"/>
          </p:cNvSpPr>
          <p:nvPr>
            <p:ph idx="11"/>
          </p:nvPr>
        </p:nvSpPr>
        <p:spPr>
          <a:xfrm>
            <a:off x="566400" y="2214000"/>
            <a:ext cx="5184000" cy="4320000"/>
          </a:xfrm>
        </p:spPr>
        <p:txBody>
          <a:bodyPr/>
          <a:lstStyle>
            <a:lvl1pPr>
              <a:buClr>
                <a:srgbClr val="862633"/>
              </a:buClr>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7" name="Content Placeholder 2"/>
          <p:cNvSpPr>
            <a:spLocks noGrp="1"/>
          </p:cNvSpPr>
          <p:nvPr>
            <p:ph idx="12"/>
          </p:nvPr>
        </p:nvSpPr>
        <p:spPr>
          <a:xfrm>
            <a:off x="6108436" y="2214001"/>
            <a:ext cx="5184000" cy="3903299"/>
          </a:xfrm>
        </p:spPr>
        <p:txBody>
          <a:bodyPr/>
          <a:lstStyle>
            <a:lvl1pPr>
              <a:buClr>
                <a:srgbClr val="862633"/>
              </a:buClr>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185516711"/>
      </p:ext>
    </p:extLst>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0" i="0" cap="none" baseline="0">
                <a:solidFill>
                  <a:srgbClr val="862633"/>
                </a:solidFill>
                <a:latin typeface="Open Sans Regular" charset="0"/>
              </a:defRPr>
            </a:lvl1pPr>
          </a:lstStyle>
          <a:p>
            <a:r>
              <a:rPr lang="en-US"/>
              <a:t>Click to edit Master title style</a:t>
            </a:r>
            <a:endParaRPr lang="en-GB" dirty="0"/>
          </a:p>
        </p:txBody>
      </p:sp>
      <p:sp>
        <p:nvSpPr>
          <p:cNvPr id="3" name="Content Placeholder 2"/>
          <p:cNvSpPr>
            <a:spLocks noGrp="1"/>
          </p:cNvSpPr>
          <p:nvPr>
            <p:ph idx="1"/>
          </p:nvPr>
        </p:nvSpPr>
        <p:spPr/>
        <p:txBody>
          <a:bodyPr/>
          <a:lstStyle>
            <a:lvl1pPr>
              <a:buClr>
                <a:srgbClr val="862633"/>
              </a:buClr>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3274778044"/>
      </p:ext>
    </p:extLst>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PhAnim="0">
  <p:cSld name="Title Slide (Grey)">
    <p:spTree>
      <p:nvGrpSpPr>
        <p:cNvPr id="1" name=""/>
        <p:cNvGrpSpPr/>
        <p:nvPr/>
      </p:nvGrpSpPr>
      <p:grpSpPr>
        <a:xfrm>
          <a:off x="0" y="0"/>
          <a:ext cx="0" cy="0"/>
          <a:chOff x="0" y="0"/>
          <a:chExt cx="0" cy="0"/>
        </a:xfrm>
      </p:grpSpPr>
      <p:pic>
        <p:nvPicPr>
          <p:cNvPr id="19" name="Picture Placeholder 1"/>
          <p:cNvPicPr>
            <a:picLocks noChangeAspect="1"/>
          </p:cNvPicPr>
          <p:nvPr/>
        </p:nvPicPr>
        <p:blipFill>
          <a:blip r:embed="rId2">
            <a:extLst>
              <a:ext uri="{28A0092B-C50C-407E-A947-70E740481C1C}">
                <a14:useLocalDpi xmlns:a14="http://schemas.microsoft.com/office/drawing/2010/main" val="0"/>
              </a:ext>
            </a:extLst>
          </a:blip>
          <a:srcRect/>
          <a:stretch/>
        </p:blipFill>
        <p:spPr bwMode="auto">
          <a:xfrm>
            <a:off x="24341" y="0"/>
            <a:ext cx="12192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083" name="Rectangle 11"/>
          <p:cNvSpPr>
            <a:spLocks noGrp="1" noChangeArrowheads="1"/>
          </p:cNvSpPr>
          <p:nvPr>
            <p:ph type="ctrTitle"/>
          </p:nvPr>
        </p:nvSpPr>
        <p:spPr>
          <a:xfrm>
            <a:off x="566400" y="4005064"/>
            <a:ext cx="11040000" cy="919800"/>
          </a:xfrm>
        </p:spPr>
        <p:txBody>
          <a:bodyPr wrap="none"/>
          <a:lstStyle>
            <a:lvl1pPr>
              <a:lnSpc>
                <a:spcPct val="90000"/>
              </a:lnSpc>
              <a:tabLst>
                <a:tab pos="4038600" algn="l"/>
              </a:tabLst>
              <a:defRPr sz="3800" b="1" i="0" cap="none" baseline="0">
                <a:solidFill>
                  <a:schemeClr val="bg1"/>
                </a:solidFill>
                <a:latin typeface="Open Sans Regular" charset="0"/>
                <a:ea typeface="Open Sans Semibold" charset="0"/>
                <a:cs typeface="Open Sans Semibold" charset="0"/>
              </a:defRPr>
            </a:lvl1pPr>
          </a:lstStyle>
          <a:p>
            <a:pPr lvl="0"/>
            <a:r>
              <a:rPr lang="en-US" altLang="en-US" noProof="0"/>
              <a:t>Click to edit Master title style</a:t>
            </a:r>
            <a:endParaRPr lang="en-GB" altLang="en-US" noProof="0" dirty="0"/>
          </a:p>
        </p:txBody>
      </p:sp>
      <p:sp>
        <p:nvSpPr>
          <p:cNvPr id="17" name="TextBox 16"/>
          <p:cNvSpPr txBox="1"/>
          <p:nvPr/>
        </p:nvSpPr>
        <p:spPr>
          <a:xfrm>
            <a:off x="566400" y="6309322"/>
            <a:ext cx="2688299" cy="12311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ct val="20000"/>
              </a:spcBef>
              <a:spcAft>
                <a:spcPct val="0"/>
              </a:spcAft>
              <a:buClr>
                <a:srgbClr val="D2002E"/>
              </a:buClr>
              <a:buSzTx/>
              <a:buFont typeface="Arial" charset="0"/>
              <a:buNone/>
              <a:tabLst/>
              <a:defRPr/>
            </a:pPr>
            <a:r>
              <a:rPr kumimoji="0" lang="en-GB" sz="800" b="0" i="0" u="none" strike="noStrike" kern="0" cap="none" spc="0" normalizeH="0" baseline="0" noProof="0" dirty="0">
                <a:ln>
                  <a:noFill/>
                </a:ln>
                <a:solidFill>
                  <a:schemeClr val="bg2"/>
                </a:solidFill>
                <a:effectLst/>
                <a:uLnTx/>
                <a:uFillTx/>
                <a:latin typeface="Open Sans Regular" charset="0"/>
                <a:cs typeface="Open Sans Regular" charset="0"/>
              </a:rPr>
              <a:t>Copyright King’s Academy Prospect</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38389" y="6162749"/>
            <a:ext cx="5222240" cy="894080"/>
          </a:xfrm>
          <a:prstGeom prst="rect">
            <a:avLst/>
          </a:prstGeom>
        </p:spPr>
      </p:pic>
      <p:grpSp>
        <p:nvGrpSpPr>
          <p:cNvPr id="5" name="Group 4">
            <a:extLst>
              <a:ext uri="{FF2B5EF4-FFF2-40B4-BE49-F238E27FC236}">
                <a16:creationId xmlns:a16="http://schemas.microsoft.com/office/drawing/2014/main" id="{59CB1FD6-0DD7-5146-B5FD-3388C22FE87C}"/>
              </a:ext>
            </a:extLst>
          </p:cNvPr>
          <p:cNvGrpSpPr/>
          <p:nvPr/>
        </p:nvGrpSpPr>
        <p:grpSpPr>
          <a:xfrm>
            <a:off x="9264352" y="-1"/>
            <a:ext cx="2496277" cy="1412777"/>
            <a:chOff x="6948264" y="-1"/>
            <a:chExt cx="1872208" cy="1059583"/>
          </a:xfrm>
        </p:grpSpPr>
        <p:sp>
          <p:nvSpPr>
            <p:cNvPr id="20" name="Rectangle 19"/>
            <p:cNvSpPr/>
            <p:nvPr/>
          </p:nvSpPr>
          <p:spPr bwMode="hidden">
            <a:xfrm>
              <a:off x="6948264" y="-1"/>
              <a:ext cx="1872208" cy="1059583"/>
            </a:xfrm>
            <a:prstGeom prst="rect">
              <a:avLst/>
            </a:prstGeom>
            <a:solidFill>
              <a:srgbClr val="8626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2000"/>
            </a:p>
          </p:txBody>
        </p:sp>
        <p:pic>
          <p:nvPicPr>
            <p:cNvPr id="10" name="Picture 9" descr="Graphical user interface&#10;&#10;Description automatically generated with low confidence">
              <a:extLst>
                <a:ext uri="{FF2B5EF4-FFF2-40B4-BE49-F238E27FC236}">
                  <a16:creationId xmlns:a16="http://schemas.microsoft.com/office/drawing/2014/main" id="{7A48A595-681A-2847-AA62-DC0785E312A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92280" y="83918"/>
              <a:ext cx="1688728" cy="945321"/>
            </a:xfrm>
            <a:prstGeom prst="rect">
              <a:avLst/>
            </a:prstGeom>
          </p:spPr>
        </p:pic>
      </p:grpSp>
    </p:spTree>
    <p:extLst>
      <p:ext uri="{BB962C8B-B14F-4D97-AF65-F5344CB8AC3E}">
        <p14:creationId xmlns:p14="http://schemas.microsoft.com/office/powerpoint/2010/main" val="380037465"/>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PhAnim="0" preserve="1">
  <p:cSld name="1_Title Slide (Grey)">
    <p:spTree>
      <p:nvGrpSpPr>
        <p:cNvPr id="1" name=""/>
        <p:cNvGrpSpPr/>
        <p:nvPr/>
      </p:nvGrpSpPr>
      <p:grpSpPr>
        <a:xfrm>
          <a:off x="0" y="0"/>
          <a:ext cx="0" cy="0"/>
          <a:chOff x="0" y="0"/>
          <a:chExt cx="0" cy="0"/>
        </a:xfrm>
      </p:grpSpPr>
      <p:pic>
        <p:nvPicPr>
          <p:cNvPr id="19" name="Picture Placeholder 1"/>
          <p:cNvPicPr>
            <a:picLocks noChangeAspect="1"/>
          </p:cNvPicPr>
          <p:nvPr/>
        </p:nvPicPr>
        <p:blipFill>
          <a:blip r:embed="rId2">
            <a:extLst>
              <a:ext uri="{28A0092B-C50C-407E-A947-70E740481C1C}">
                <a14:useLocalDpi xmlns:a14="http://schemas.microsoft.com/office/drawing/2010/main" val="0"/>
              </a:ext>
            </a:extLst>
          </a:blip>
          <a:srcRect/>
          <a:stretch/>
        </p:blipFill>
        <p:spPr bwMode="auto">
          <a:xfrm>
            <a:off x="0" y="-1"/>
            <a:ext cx="12240683" cy="68853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p:cNvSpPr/>
          <p:nvPr/>
        </p:nvSpPr>
        <p:spPr bwMode="hidden">
          <a:xfrm>
            <a:off x="0" y="4005064"/>
            <a:ext cx="12240683" cy="2852936"/>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2000"/>
          </a:p>
        </p:txBody>
      </p:sp>
      <p:pic>
        <p:nvPicPr>
          <p:cNvPr id="10" name="Picture 9"/>
          <p:cNvPicPr>
            <a:picLocks noChangeAspect="1"/>
          </p:cNvPicPr>
          <p:nvPr/>
        </p:nvPicPr>
        <p:blipFill rotWithShape="1">
          <a:blip r:embed="rId3" cstate="print">
            <a:extLst>
              <a:ext uri="{28A0092B-C50C-407E-A947-70E740481C1C}">
                <a14:useLocalDpi xmlns:a14="http://schemas.microsoft.com/office/drawing/2010/main" val="0"/>
              </a:ext>
            </a:extLst>
          </a:blip>
          <a:srcRect l="10621" t="43381" r="2055" b="30311"/>
          <a:stretch/>
        </p:blipFill>
        <p:spPr>
          <a:xfrm>
            <a:off x="17078" y="4005064"/>
            <a:ext cx="12240683" cy="2852936"/>
          </a:xfrm>
          <a:prstGeom prst="rect">
            <a:avLst/>
          </a:prstGeom>
        </p:spPr>
      </p:pic>
      <p:sp>
        <p:nvSpPr>
          <p:cNvPr id="3083" name="Rectangle 11"/>
          <p:cNvSpPr>
            <a:spLocks noGrp="1" noChangeArrowheads="1"/>
          </p:cNvSpPr>
          <p:nvPr>
            <p:ph type="ctrTitle"/>
          </p:nvPr>
        </p:nvSpPr>
        <p:spPr>
          <a:xfrm>
            <a:off x="566400" y="4005064"/>
            <a:ext cx="11040000" cy="919800"/>
          </a:xfrm>
        </p:spPr>
        <p:txBody>
          <a:bodyPr wrap="none"/>
          <a:lstStyle>
            <a:lvl1pPr>
              <a:lnSpc>
                <a:spcPct val="90000"/>
              </a:lnSpc>
              <a:tabLst>
                <a:tab pos="4038600" algn="l"/>
              </a:tabLst>
              <a:defRPr sz="3800" b="1" i="0" cap="none" baseline="0">
                <a:solidFill>
                  <a:schemeClr val="bg1"/>
                </a:solidFill>
                <a:latin typeface="Open Sans Regular" charset="0"/>
                <a:ea typeface="Open Sans Semibold" charset="0"/>
                <a:cs typeface="Open Sans Semibold" charset="0"/>
              </a:defRPr>
            </a:lvl1pPr>
          </a:lstStyle>
          <a:p>
            <a:pPr lvl="0"/>
            <a:r>
              <a:rPr lang="en-US" altLang="en-US" noProof="0"/>
              <a:t>Click to edit Master title style</a:t>
            </a:r>
            <a:endParaRPr lang="en-GB" altLang="en-US" noProof="0"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38389" y="6162749"/>
            <a:ext cx="5222240" cy="894080"/>
          </a:xfrm>
          <a:prstGeom prst="rect">
            <a:avLst/>
          </a:prstGeom>
        </p:spPr>
      </p:pic>
      <p:sp>
        <p:nvSpPr>
          <p:cNvPr id="12" name="TextBox 11">
            <a:extLst>
              <a:ext uri="{FF2B5EF4-FFF2-40B4-BE49-F238E27FC236}">
                <a16:creationId xmlns:a16="http://schemas.microsoft.com/office/drawing/2014/main" id="{888F8CF4-0DBB-3B4F-BDA7-C1386F7405B8}"/>
              </a:ext>
            </a:extLst>
          </p:cNvPr>
          <p:cNvSpPr txBox="1"/>
          <p:nvPr/>
        </p:nvSpPr>
        <p:spPr>
          <a:xfrm>
            <a:off x="566400" y="6309322"/>
            <a:ext cx="2688299" cy="12311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ct val="20000"/>
              </a:spcBef>
              <a:spcAft>
                <a:spcPct val="0"/>
              </a:spcAft>
              <a:buClr>
                <a:srgbClr val="D2002E"/>
              </a:buClr>
              <a:buSzTx/>
              <a:buFont typeface="Arial" charset="0"/>
              <a:buNone/>
              <a:tabLst/>
              <a:defRPr/>
            </a:pPr>
            <a:r>
              <a:rPr kumimoji="0" lang="en-GB" sz="800" b="0" i="0" u="none" strike="noStrike" kern="0" cap="none" spc="0" normalizeH="0" baseline="0" noProof="0" dirty="0">
                <a:ln>
                  <a:noFill/>
                </a:ln>
                <a:solidFill>
                  <a:schemeClr val="bg2"/>
                </a:solidFill>
                <a:effectLst/>
                <a:uLnTx/>
                <a:uFillTx/>
                <a:latin typeface="Open Sans Regular" charset="0"/>
                <a:cs typeface="Open Sans Regular" charset="0"/>
              </a:rPr>
              <a:t>Copyright King’s Academy Prospect</a:t>
            </a:r>
          </a:p>
        </p:txBody>
      </p:sp>
      <p:grpSp>
        <p:nvGrpSpPr>
          <p:cNvPr id="16" name="Group 15">
            <a:extLst>
              <a:ext uri="{FF2B5EF4-FFF2-40B4-BE49-F238E27FC236}">
                <a16:creationId xmlns:a16="http://schemas.microsoft.com/office/drawing/2014/main" id="{5A8CDD18-915D-384D-A38C-6B9731E28885}"/>
              </a:ext>
            </a:extLst>
          </p:cNvPr>
          <p:cNvGrpSpPr/>
          <p:nvPr/>
        </p:nvGrpSpPr>
        <p:grpSpPr>
          <a:xfrm>
            <a:off x="9264352" y="-1"/>
            <a:ext cx="2496277" cy="1412777"/>
            <a:chOff x="6948264" y="-1"/>
            <a:chExt cx="1872208" cy="1059583"/>
          </a:xfrm>
        </p:grpSpPr>
        <p:sp>
          <p:nvSpPr>
            <p:cNvPr id="17" name="Rectangle 16">
              <a:extLst>
                <a:ext uri="{FF2B5EF4-FFF2-40B4-BE49-F238E27FC236}">
                  <a16:creationId xmlns:a16="http://schemas.microsoft.com/office/drawing/2014/main" id="{B26A5C2B-6DEC-144B-98E4-D241489414CC}"/>
                </a:ext>
              </a:extLst>
            </p:cNvPr>
            <p:cNvSpPr/>
            <p:nvPr/>
          </p:nvSpPr>
          <p:spPr bwMode="hidden">
            <a:xfrm>
              <a:off x="6948264" y="-1"/>
              <a:ext cx="1872208" cy="1059583"/>
            </a:xfrm>
            <a:prstGeom prst="rect">
              <a:avLst/>
            </a:prstGeom>
            <a:solidFill>
              <a:srgbClr val="8626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2000"/>
            </a:p>
          </p:txBody>
        </p:sp>
        <p:pic>
          <p:nvPicPr>
            <p:cNvPr id="18" name="Picture 17" descr="Graphical user interface&#10;&#10;Description automatically generated with low confidence">
              <a:extLst>
                <a:ext uri="{FF2B5EF4-FFF2-40B4-BE49-F238E27FC236}">
                  <a16:creationId xmlns:a16="http://schemas.microsoft.com/office/drawing/2014/main" id="{BA13CFC0-D3E7-954D-9280-7D83B4A5746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092280" y="83918"/>
              <a:ext cx="1688728" cy="945321"/>
            </a:xfrm>
            <a:prstGeom prst="rect">
              <a:avLst/>
            </a:prstGeom>
          </p:spPr>
        </p:pic>
      </p:grpSp>
    </p:spTree>
    <p:extLst>
      <p:ext uri="{BB962C8B-B14F-4D97-AF65-F5344CB8AC3E}">
        <p14:creationId xmlns:p14="http://schemas.microsoft.com/office/powerpoint/2010/main" val="2963905097"/>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PhAnim="0" preserve="1">
  <p:cSld name="2_Title Slide (Grey)">
    <p:spTree>
      <p:nvGrpSpPr>
        <p:cNvPr id="1" name=""/>
        <p:cNvGrpSpPr/>
        <p:nvPr/>
      </p:nvGrpSpPr>
      <p:grpSpPr>
        <a:xfrm>
          <a:off x="0" y="0"/>
          <a:ext cx="0" cy="0"/>
          <a:chOff x="0" y="0"/>
          <a:chExt cx="0" cy="0"/>
        </a:xfrm>
      </p:grpSpPr>
      <p:pic>
        <p:nvPicPr>
          <p:cNvPr id="19" name="Picture Placeholder 1"/>
          <p:cNvPicPr>
            <a:picLocks noChangeAspect="1"/>
          </p:cNvPicPr>
          <p:nvPr/>
        </p:nvPicPr>
        <p:blipFill>
          <a:blip r:embed="rId2">
            <a:extLst>
              <a:ext uri="{28A0092B-C50C-407E-A947-70E740481C1C}">
                <a14:useLocalDpi xmlns:a14="http://schemas.microsoft.com/office/drawing/2010/main" val="0"/>
              </a:ext>
            </a:extLst>
          </a:blip>
          <a:srcRect/>
          <a:stretch/>
        </p:blipFill>
        <p:spPr bwMode="auto">
          <a:xfrm>
            <a:off x="0" y="-1"/>
            <a:ext cx="12240683" cy="68853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9"/>
          <p:cNvPicPr>
            <a:picLocks noChangeAspect="1"/>
          </p:cNvPicPr>
          <p:nvPr/>
        </p:nvPicPr>
        <p:blipFill rotWithShape="1">
          <a:blip r:embed="rId3" cstate="print">
            <a:extLst>
              <a:ext uri="{28A0092B-C50C-407E-A947-70E740481C1C}">
                <a14:useLocalDpi xmlns:a14="http://schemas.microsoft.com/office/drawing/2010/main" val="0"/>
              </a:ext>
            </a:extLst>
          </a:blip>
          <a:srcRect l="10621" t="43381" r="2055" b="30311"/>
          <a:stretch/>
        </p:blipFill>
        <p:spPr>
          <a:xfrm>
            <a:off x="17078" y="4052676"/>
            <a:ext cx="12240683" cy="2852936"/>
          </a:xfrm>
          <a:prstGeom prst="rect">
            <a:avLst/>
          </a:prstGeom>
          <a:solidFill>
            <a:srgbClr val="862633"/>
          </a:solidFill>
        </p:spPr>
      </p:pic>
      <p:sp>
        <p:nvSpPr>
          <p:cNvPr id="3083" name="Rectangle 11"/>
          <p:cNvSpPr>
            <a:spLocks noGrp="1" noChangeArrowheads="1"/>
          </p:cNvSpPr>
          <p:nvPr>
            <p:ph type="ctrTitle"/>
          </p:nvPr>
        </p:nvSpPr>
        <p:spPr>
          <a:xfrm>
            <a:off x="566400" y="4005064"/>
            <a:ext cx="11040000" cy="919800"/>
          </a:xfrm>
        </p:spPr>
        <p:txBody>
          <a:bodyPr wrap="none"/>
          <a:lstStyle>
            <a:lvl1pPr>
              <a:lnSpc>
                <a:spcPct val="90000"/>
              </a:lnSpc>
              <a:tabLst>
                <a:tab pos="4038600" algn="l"/>
              </a:tabLst>
              <a:defRPr sz="3800" b="1" i="0" cap="none" baseline="0">
                <a:solidFill>
                  <a:schemeClr val="bg1"/>
                </a:solidFill>
                <a:latin typeface="Open Sans Regular" charset="0"/>
                <a:ea typeface="Open Sans Semibold" charset="0"/>
                <a:cs typeface="Open Sans Semibold" charset="0"/>
              </a:defRPr>
            </a:lvl1pPr>
          </a:lstStyle>
          <a:p>
            <a:pPr lvl="0"/>
            <a:r>
              <a:rPr lang="en-US" altLang="en-US" noProof="0"/>
              <a:t>Click to edit Master title style</a:t>
            </a:r>
            <a:endParaRPr lang="en-GB" altLang="en-US" noProof="0"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38389" y="6162749"/>
            <a:ext cx="5222240" cy="894080"/>
          </a:xfrm>
          <a:prstGeom prst="rect">
            <a:avLst/>
          </a:prstGeom>
        </p:spPr>
      </p:pic>
      <p:sp>
        <p:nvSpPr>
          <p:cNvPr id="12" name="TextBox 11">
            <a:extLst>
              <a:ext uri="{FF2B5EF4-FFF2-40B4-BE49-F238E27FC236}">
                <a16:creationId xmlns:a16="http://schemas.microsoft.com/office/drawing/2014/main" id="{888F8CF4-0DBB-3B4F-BDA7-C1386F7405B8}"/>
              </a:ext>
            </a:extLst>
          </p:cNvPr>
          <p:cNvSpPr txBox="1"/>
          <p:nvPr/>
        </p:nvSpPr>
        <p:spPr>
          <a:xfrm>
            <a:off x="566400" y="6309322"/>
            <a:ext cx="2688299" cy="12311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ct val="20000"/>
              </a:spcBef>
              <a:spcAft>
                <a:spcPct val="0"/>
              </a:spcAft>
              <a:buClr>
                <a:srgbClr val="D2002E"/>
              </a:buClr>
              <a:buSzTx/>
              <a:buFont typeface="Arial" charset="0"/>
              <a:buNone/>
              <a:tabLst/>
              <a:defRPr/>
            </a:pPr>
            <a:r>
              <a:rPr kumimoji="0" lang="en-GB" sz="800" b="0" i="0" u="none" strike="noStrike" kern="0" cap="none" spc="0" normalizeH="0" baseline="0" noProof="0" dirty="0">
                <a:ln>
                  <a:noFill/>
                </a:ln>
                <a:solidFill>
                  <a:schemeClr val="bg2"/>
                </a:solidFill>
                <a:effectLst/>
                <a:uLnTx/>
                <a:uFillTx/>
                <a:latin typeface="Open Sans Regular" charset="0"/>
                <a:cs typeface="Open Sans Regular" charset="0"/>
              </a:rPr>
              <a:t>Copyright King’s Academy Prospect</a:t>
            </a:r>
          </a:p>
        </p:txBody>
      </p:sp>
      <p:grpSp>
        <p:nvGrpSpPr>
          <p:cNvPr id="16" name="Group 15">
            <a:extLst>
              <a:ext uri="{FF2B5EF4-FFF2-40B4-BE49-F238E27FC236}">
                <a16:creationId xmlns:a16="http://schemas.microsoft.com/office/drawing/2014/main" id="{5A8CDD18-915D-384D-A38C-6B9731E28885}"/>
              </a:ext>
            </a:extLst>
          </p:cNvPr>
          <p:cNvGrpSpPr/>
          <p:nvPr/>
        </p:nvGrpSpPr>
        <p:grpSpPr>
          <a:xfrm>
            <a:off x="9264352" y="-1"/>
            <a:ext cx="2496277" cy="1412777"/>
            <a:chOff x="6948264" y="-1"/>
            <a:chExt cx="1872208" cy="1059583"/>
          </a:xfrm>
        </p:grpSpPr>
        <p:sp>
          <p:nvSpPr>
            <p:cNvPr id="17" name="Rectangle 16">
              <a:extLst>
                <a:ext uri="{FF2B5EF4-FFF2-40B4-BE49-F238E27FC236}">
                  <a16:creationId xmlns:a16="http://schemas.microsoft.com/office/drawing/2014/main" id="{B26A5C2B-6DEC-144B-98E4-D241489414CC}"/>
                </a:ext>
              </a:extLst>
            </p:cNvPr>
            <p:cNvSpPr/>
            <p:nvPr/>
          </p:nvSpPr>
          <p:spPr bwMode="hidden">
            <a:xfrm>
              <a:off x="6948264" y="-1"/>
              <a:ext cx="1872208" cy="1059583"/>
            </a:xfrm>
            <a:prstGeom prst="rect">
              <a:avLst/>
            </a:prstGeom>
            <a:solidFill>
              <a:srgbClr val="8626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2000" dirty="0"/>
            </a:p>
          </p:txBody>
        </p:sp>
        <p:pic>
          <p:nvPicPr>
            <p:cNvPr id="18" name="Picture 17" descr="Graphical user interface&#10;&#10;Description automatically generated with low confidence">
              <a:extLst>
                <a:ext uri="{FF2B5EF4-FFF2-40B4-BE49-F238E27FC236}">
                  <a16:creationId xmlns:a16="http://schemas.microsoft.com/office/drawing/2014/main" id="{BA13CFC0-D3E7-954D-9280-7D83B4A5746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092280" y="83918"/>
              <a:ext cx="1688728" cy="945321"/>
            </a:xfrm>
            <a:prstGeom prst="rect">
              <a:avLst/>
            </a:prstGeom>
          </p:spPr>
        </p:pic>
      </p:grpSp>
    </p:spTree>
    <p:extLst>
      <p:ext uri="{BB962C8B-B14F-4D97-AF65-F5344CB8AC3E}">
        <p14:creationId xmlns:p14="http://schemas.microsoft.com/office/powerpoint/2010/main" val="2983661442"/>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Grey)">
    <p:spTree>
      <p:nvGrpSpPr>
        <p:cNvPr id="1" name=""/>
        <p:cNvGrpSpPr/>
        <p:nvPr/>
      </p:nvGrpSpPr>
      <p:grpSpPr>
        <a:xfrm>
          <a:off x="0" y="0"/>
          <a:ext cx="0" cy="0"/>
          <a:chOff x="0" y="0"/>
          <a:chExt cx="0" cy="0"/>
        </a:xfrm>
      </p:grpSpPr>
      <p:sp>
        <p:nvSpPr>
          <p:cNvPr id="5" name="Rectangle 4"/>
          <p:cNvSpPr/>
          <p:nvPr/>
        </p:nvSpPr>
        <p:spPr bwMode="hidden">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2000"/>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3" name="Content Placeholder 2"/>
          <p:cNvSpPr>
            <a:spLocks noGrp="1"/>
          </p:cNvSpPr>
          <p:nvPr>
            <p:ph idx="1"/>
          </p:nvPr>
        </p:nvSpPr>
        <p:spPr/>
        <p:txBody>
          <a:bodyPr/>
          <a:lstStyle>
            <a:lvl1pPr>
              <a:buClr>
                <a:schemeClr val="bg2"/>
              </a:buClr>
              <a:defRPr>
                <a:solidFill>
                  <a:schemeClr val="bg1"/>
                </a:solidFill>
              </a:defRPr>
            </a:lvl1pPr>
            <a:lvl2pPr>
              <a:buClr>
                <a:schemeClr val="bg2"/>
              </a:buClr>
              <a:defRPr>
                <a:solidFill>
                  <a:schemeClr val="bg1"/>
                </a:solidFill>
              </a:defRPr>
            </a:lvl2pPr>
            <a:lvl3pPr>
              <a:buClr>
                <a:schemeClr val="bg2"/>
              </a:buClr>
              <a:defRPr>
                <a:solidFill>
                  <a:schemeClr val="bg1"/>
                </a:solidFill>
              </a:defRPr>
            </a:lvl3pPr>
            <a:lvl4pPr>
              <a:buClr>
                <a:schemeClr val="bg2"/>
              </a:buClr>
              <a:defRPr>
                <a:solidFill>
                  <a:schemeClr val="bg1"/>
                </a:solidFill>
              </a:defRPr>
            </a:lvl4pPr>
            <a:lvl5pPr>
              <a:buClr>
                <a:schemeClr val="bg2"/>
              </a:buCl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18831" y="6162749"/>
            <a:ext cx="5222240" cy="894080"/>
          </a:xfrm>
          <a:prstGeom prst="rect">
            <a:avLst/>
          </a:prstGeom>
        </p:spPr>
      </p:pic>
      <p:pic>
        <p:nvPicPr>
          <p:cNvPr id="12" name="Picture 11" descr="Graphical user interface&#10;&#10;Description automatically generated with low confidence">
            <a:extLst>
              <a:ext uri="{FF2B5EF4-FFF2-40B4-BE49-F238E27FC236}">
                <a16:creationId xmlns:a16="http://schemas.microsoft.com/office/drawing/2014/main" id="{D69155FA-D7F8-D14F-9D31-0B019CB1F55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30645" y="68628"/>
            <a:ext cx="2127065" cy="1190695"/>
          </a:xfrm>
          <a:prstGeom prst="rect">
            <a:avLst/>
          </a:prstGeom>
        </p:spPr>
      </p:pic>
    </p:spTree>
    <p:extLst>
      <p:ext uri="{BB962C8B-B14F-4D97-AF65-F5344CB8AC3E}">
        <p14:creationId xmlns:p14="http://schemas.microsoft.com/office/powerpoint/2010/main" val="67428407"/>
      </p:ext>
    </p:extLst>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wo column (Grey)">
    <p:spTree>
      <p:nvGrpSpPr>
        <p:cNvPr id="1" name=""/>
        <p:cNvGrpSpPr/>
        <p:nvPr/>
      </p:nvGrpSpPr>
      <p:grpSpPr>
        <a:xfrm>
          <a:off x="0" y="0"/>
          <a:ext cx="0" cy="0"/>
          <a:chOff x="0" y="0"/>
          <a:chExt cx="0" cy="0"/>
        </a:xfrm>
      </p:grpSpPr>
      <p:sp>
        <p:nvSpPr>
          <p:cNvPr id="6" name="Rectangle 5"/>
          <p:cNvSpPr/>
          <p:nvPr/>
        </p:nvSpPr>
        <p:spPr bwMode="hidden">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2000"/>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9" name="Content Placeholder 2"/>
          <p:cNvSpPr>
            <a:spLocks noGrp="1"/>
          </p:cNvSpPr>
          <p:nvPr>
            <p:ph idx="11"/>
          </p:nvPr>
        </p:nvSpPr>
        <p:spPr>
          <a:xfrm>
            <a:off x="566400" y="2214000"/>
            <a:ext cx="5184000" cy="4320000"/>
          </a:xfrm>
        </p:spPr>
        <p:txBody>
          <a:bodyPr/>
          <a:lstStyle>
            <a:lvl1pPr>
              <a:buClr>
                <a:schemeClr val="bg2"/>
              </a:buClr>
              <a:defRPr>
                <a:solidFill>
                  <a:schemeClr val="bg1"/>
                </a:solidFill>
              </a:defRPr>
            </a:lvl1pPr>
            <a:lvl2pPr>
              <a:buClr>
                <a:schemeClr val="bg2"/>
              </a:buClr>
              <a:defRPr>
                <a:solidFill>
                  <a:schemeClr val="bg1"/>
                </a:solidFill>
              </a:defRPr>
            </a:lvl2pPr>
            <a:lvl3pPr>
              <a:buClr>
                <a:schemeClr val="bg2"/>
              </a:buClr>
              <a:defRPr>
                <a:solidFill>
                  <a:schemeClr val="bg1"/>
                </a:solidFill>
              </a:defRPr>
            </a:lvl3pPr>
            <a:lvl4pPr>
              <a:buClr>
                <a:schemeClr val="bg2"/>
              </a:buClr>
              <a:defRPr>
                <a:solidFill>
                  <a:schemeClr val="bg1"/>
                </a:solidFill>
              </a:defRPr>
            </a:lvl4pPr>
            <a:lvl5pPr>
              <a:buClr>
                <a:schemeClr val="bg2"/>
              </a:buCl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0" name="Content Placeholder 2"/>
          <p:cNvSpPr>
            <a:spLocks noGrp="1"/>
          </p:cNvSpPr>
          <p:nvPr>
            <p:ph idx="12"/>
          </p:nvPr>
        </p:nvSpPr>
        <p:spPr>
          <a:xfrm>
            <a:off x="6108436" y="2214000"/>
            <a:ext cx="5184000" cy="4320000"/>
          </a:xfrm>
        </p:spPr>
        <p:txBody>
          <a:bodyPr/>
          <a:lstStyle>
            <a:lvl1pPr>
              <a:buClr>
                <a:schemeClr val="bg2"/>
              </a:buClr>
              <a:defRPr>
                <a:solidFill>
                  <a:schemeClr val="bg1"/>
                </a:solidFill>
              </a:defRPr>
            </a:lvl1pPr>
            <a:lvl2pPr>
              <a:buClr>
                <a:schemeClr val="bg2"/>
              </a:buClr>
              <a:defRPr>
                <a:solidFill>
                  <a:schemeClr val="bg1"/>
                </a:solidFill>
              </a:defRPr>
            </a:lvl2pPr>
            <a:lvl3pPr>
              <a:buClr>
                <a:schemeClr val="bg2"/>
              </a:buClr>
              <a:defRPr>
                <a:solidFill>
                  <a:schemeClr val="bg1"/>
                </a:solidFill>
              </a:defRPr>
            </a:lvl3pPr>
            <a:lvl4pPr>
              <a:buClr>
                <a:schemeClr val="bg2"/>
              </a:buClr>
              <a:defRPr>
                <a:solidFill>
                  <a:schemeClr val="bg1"/>
                </a:solidFill>
              </a:defRPr>
            </a:lvl4pPr>
            <a:lvl5pPr>
              <a:buClr>
                <a:schemeClr val="bg2"/>
              </a:buCl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18831" y="6162749"/>
            <a:ext cx="5222240" cy="894080"/>
          </a:xfrm>
          <a:prstGeom prst="rect">
            <a:avLst/>
          </a:prstGeom>
        </p:spPr>
      </p:pic>
      <p:pic>
        <p:nvPicPr>
          <p:cNvPr id="8" name="Picture 7" descr="Graphical user interface&#10;&#10;Description automatically generated with low confidence">
            <a:extLst>
              <a:ext uri="{FF2B5EF4-FFF2-40B4-BE49-F238E27FC236}">
                <a16:creationId xmlns:a16="http://schemas.microsoft.com/office/drawing/2014/main" id="{1BAFAE03-8220-9240-B87C-5487CF3B1BB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30645" y="68628"/>
            <a:ext cx="2127065" cy="1190695"/>
          </a:xfrm>
          <a:prstGeom prst="rect">
            <a:avLst/>
          </a:prstGeom>
        </p:spPr>
      </p:pic>
    </p:spTree>
    <p:extLst>
      <p:ext uri="{BB962C8B-B14F-4D97-AF65-F5344CB8AC3E}">
        <p14:creationId xmlns:p14="http://schemas.microsoft.com/office/powerpoint/2010/main" val="395060275"/>
      </p:ext>
    </p:extLst>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Blank (white)">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a:xfrm>
            <a:off x="10704703" y="6237312"/>
            <a:ext cx="901700" cy="252000"/>
          </a:xfrm>
          <a:prstGeom prst="rect">
            <a:avLst/>
          </a:prstGeom>
        </p:spPr>
        <p:txBody>
          <a:bodyPr/>
          <a:lstStyle>
            <a:lvl1pPr>
              <a:defRPr/>
            </a:lvl1pPr>
          </a:lstStyle>
          <a:p>
            <a:fld id="{5A928CFC-05DF-448D-9C58-CC538CACE81E}" type="slidenum">
              <a:rPr lang="en-GB" smtClean="0"/>
              <a:t>‹#›</a:t>
            </a:fld>
            <a:endParaRPr lang="en-GB"/>
          </a:p>
        </p:txBody>
      </p:sp>
      <p:sp>
        <p:nvSpPr>
          <p:cNvPr id="3" name="Rectangle 2"/>
          <p:cNvSpPr/>
          <p:nvPr/>
        </p:nvSpPr>
        <p:spPr bwMode="hidden">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2000"/>
          </a:p>
        </p:txBody>
      </p:sp>
      <p:sp>
        <p:nvSpPr>
          <p:cNvPr id="6" name="Content Placeholder 5"/>
          <p:cNvSpPr>
            <a:spLocks noGrp="1"/>
          </p:cNvSpPr>
          <p:nvPr>
            <p:ph sz="quarter" idx="11"/>
          </p:nvPr>
        </p:nvSpPr>
        <p:spPr>
          <a:xfrm>
            <a:off x="566400" y="476672"/>
            <a:ext cx="11040000" cy="5904656"/>
          </a:xfrm>
        </p:spPr>
        <p:txBody>
          <a:bodyPr/>
          <a:lstStyle>
            <a:lvl1pPr>
              <a:buClr>
                <a:srgbClr val="862633"/>
              </a:buClr>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3724057748"/>
      </p:ext>
    </p:extLst>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Blank (colour)">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a:xfrm>
            <a:off x="10704703" y="6237312"/>
            <a:ext cx="901700" cy="252000"/>
          </a:xfrm>
          <a:prstGeom prst="rect">
            <a:avLst/>
          </a:prstGeom>
        </p:spPr>
        <p:txBody>
          <a:bodyPr/>
          <a:lstStyle>
            <a:lvl1pPr>
              <a:defRPr/>
            </a:lvl1pPr>
          </a:lstStyle>
          <a:p>
            <a:fld id="{5A928CFC-05DF-448D-9C58-CC538CACE81E}" type="slidenum">
              <a:rPr lang="en-GB" smtClean="0"/>
              <a:t>‹#›</a:t>
            </a:fld>
            <a:endParaRPr lang="en-GB"/>
          </a:p>
        </p:txBody>
      </p:sp>
      <p:sp>
        <p:nvSpPr>
          <p:cNvPr id="3" name="Rectangle 2"/>
          <p:cNvSpPr/>
          <p:nvPr/>
        </p:nvSpPr>
        <p:spPr bwMode="hidden">
          <a:xfrm>
            <a:off x="0" y="0"/>
            <a:ext cx="12192000" cy="6858000"/>
          </a:xfrm>
          <a:prstGeom prst="rect">
            <a:avLst/>
          </a:prstGeom>
          <a:solidFill>
            <a:srgbClr val="8626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2000" dirty="0"/>
          </a:p>
        </p:txBody>
      </p:sp>
      <p:sp>
        <p:nvSpPr>
          <p:cNvPr id="4" name="Content Placeholder 5"/>
          <p:cNvSpPr>
            <a:spLocks noGrp="1"/>
          </p:cNvSpPr>
          <p:nvPr>
            <p:ph sz="quarter" idx="11"/>
          </p:nvPr>
        </p:nvSpPr>
        <p:spPr>
          <a:xfrm>
            <a:off x="566400" y="476672"/>
            <a:ext cx="11040000" cy="5904656"/>
          </a:xfrm>
        </p:spPr>
        <p:txBody>
          <a:bodyPr/>
          <a:lstStyle>
            <a:lvl1pPr>
              <a:buClr>
                <a:schemeClr val="bg2"/>
              </a:buClr>
              <a:defRPr>
                <a:solidFill>
                  <a:schemeClr val="bg1"/>
                </a:solidFill>
              </a:defRPr>
            </a:lvl1pPr>
            <a:lvl2pPr>
              <a:buClr>
                <a:schemeClr val="bg2"/>
              </a:buClr>
              <a:defRPr>
                <a:solidFill>
                  <a:schemeClr val="bg1"/>
                </a:solidFill>
              </a:defRPr>
            </a:lvl2pPr>
            <a:lvl3pPr>
              <a:buClr>
                <a:schemeClr val="bg2"/>
              </a:buClr>
              <a:defRPr>
                <a:solidFill>
                  <a:schemeClr val="bg1"/>
                </a:solidFill>
              </a:defRPr>
            </a:lvl3pPr>
            <a:lvl4pPr>
              <a:buClr>
                <a:schemeClr val="bg2"/>
              </a:buClr>
              <a:defRPr>
                <a:solidFill>
                  <a:schemeClr val="bg1"/>
                </a:solidFill>
              </a:defRPr>
            </a:lvl4pPr>
            <a:lvl5pPr>
              <a:buClr>
                <a:schemeClr val="bg2"/>
              </a:buCl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TextBox 4"/>
          <p:cNvSpPr txBox="1"/>
          <p:nvPr/>
        </p:nvSpPr>
        <p:spPr>
          <a:xfrm>
            <a:off x="12884258" y="-3151323"/>
            <a:ext cx="184731" cy="400110"/>
          </a:xfrm>
          <a:prstGeom prst="rect">
            <a:avLst/>
          </a:prstGeom>
          <a:noFill/>
        </p:spPr>
        <p:txBody>
          <a:bodyPr wrap="none" rtlCol="0">
            <a:spAutoFit/>
          </a:bodyPr>
          <a:lstStyle/>
          <a:p>
            <a:endParaRPr lang="en-US" sz="2000" dirty="0">
              <a:solidFill>
                <a:schemeClr val="tx2"/>
              </a:solidFill>
              <a:latin typeface="+mn-lt"/>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18831" y="6162749"/>
            <a:ext cx="5222240" cy="894080"/>
          </a:xfrm>
          <a:prstGeom prst="rect">
            <a:avLst/>
          </a:prstGeom>
        </p:spPr>
      </p:pic>
      <p:pic>
        <p:nvPicPr>
          <p:cNvPr id="7" name="Picture 6" descr="Graphical user interface&#10;&#10;Description automatically generated with low confidence">
            <a:extLst>
              <a:ext uri="{FF2B5EF4-FFF2-40B4-BE49-F238E27FC236}">
                <a16:creationId xmlns:a16="http://schemas.microsoft.com/office/drawing/2014/main" id="{21C38095-6A2E-034B-9370-6CC4AA0D746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30645" y="68628"/>
            <a:ext cx="2127065" cy="1190695"/>
          </a:xfrm>
          <a:prstGeom prst="rect">
            <a:avLst/>
          </a:prstGeom>
        </p:spPr>
      </p:pic>
    </p:spTree>
    <p:extLst>
      <p:ext uri="{BB962C8B-B14F-4D97-AF65-F5344CB8AC3E}">
        <p14:creationId xmlns:p14="http://schemas.microsoft.com/office/powerpoint/2010/main" val="2881480003"/>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PhAnim="0" preserve="1">
  <p:cSld name="Image and subtitle (Colour)">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a:xfrm>
            <a:off x="10704703" y="6237312"/>
            <a:ext cx="901700" cy="252000"/>
          </a:xfrm>
          <a:prstGeom prst="rect">
            <a:avLst/>
          </a:prstGeom>
        </p:spPr>
        <p:txBody>
          <a:bodyPr/>
          <a:lstStyle>
            <a:lvl1pPr>
              <a:defRPr>
                <a:solidFill>
                  <a:schemeClr val="bg1"/>
                </a:solidFill>
              </a:defRPr>
            </a:lvl1pPr>
          </a:lstStyle>
          <a:p>
            <a:fld id="{5A928CFC-05DF-448D-9C58-CC538CACE81E}" type="slidenum">
              <a:rPr lang="en-GB" smtClean="0"/>
              <a:t>‹#›</a:t>
            </a:fld>
            <a:endParaRPr lang="en-GB"/>
          </a:p>
        </p:txBody>
      </p:sp>
      <p:sp>
        <p:nvSpPr>
          <p:cNvPr id="3" name="Rectangle 2"/>
          <p:cNvSpPr/>
          <p:nvPr/>
        </p:nvSpPr>
        <p:spPr bwMode="hidden">
          <a:xfrm>
            <a:off x="0" y="0"/>
            <a:ext cx="12192000" cy="6858000"/>
          </a:xfrm>
          <a:prstGeom prst="rect">
            <a:avLst/>
          </a:prstGeom>
          <a:solidFill>
            <a:srgbClr val="8626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2000"/>
          </a:p>
        </p:txBody>
      </p:sp>
      <p:sp>
        <p:nvSpPr>
          <p:cNvPr id="6" name="Picture Placeholder 12"/>
          <p:cNvSpPr>
            <a:spLocks noGrp="1"/>
          </p:cNvSpPr>
          <p:nvPr>
            <p:ph type="pic" sz="quarter" idx="11"/>
          </p:nvPr>
        </p:nvSpPr>
        <p:spPr>
          <a:xfrm>
            <a:off x="0" y="1"/>
            <a:ext cx="12192000" cy="5664204"/>
          </a:xfrm>
          <a:solidFill>
            <a:schemeClr val="bg1"/>
          </a:solidFill>
          <a:ln>
            <a:noFill/>
          </a:ln>
        </p:spPr>
        <p:txBody>
          <a:bodyPr/>
          <a:lstStyle/>
          <a:p>
            <a:r>
              <a:rPr lang="en-US"/>
              <a:t>Click icon to add picture</a:t>
            </a:r>
            <a:endParaRPr lang="en-GB" dirty="0"/>
          </a:p>
        </p:txBody>
      </p:sp>
      <p:sp>
        <p:nvSpPr>
          <p:cNvPr id="14" name="Title 1"/>
          <p:cNvSpPr>
            <a:spLocks noGrp="1"/>
          </p:cNvSpPr>
          <p:nvPr>
            <p:ph type="title" hasCustomPrompt="1"/>
          </p:nvPr>
        </p:nvSpPr>
        <p:spPr>
          <a:xfrm>
            <a:off x="335360" y="5785870"/>
            <a:ext cx="11425269" cy="955499"/>
          </a:xfrm>
        </p:spPr>
        <p:txBody>
          <a:bodyPr wrap="square" anchor="t" anchorCtr="0"/>
          <a:lstStyle>
            <a:lvl1pPr>
              <a:lnSpc>
                <a:spcPct val="80000"/>
              </a:lnSpc>
              <a:defRPr sz="2800">
                <a:solidFill>
                  <a:schemeClr val="bg1"/>
                </a:solidFill>
              </a:defRPr>
            </a:lvl1pPr>
          </a:lstStyle>
          <a:p>
            <a:r>
              <a:rPr lang="en-US" dirty="0"/>
              <a:t>Click to edit Master title style on two lines maximum</a:t>
            </a:r>
            <a:endParaRPr lang="en-GB" dirty="0"/>
          </a:p>
        </p:txBody>
      </p:sp>
    </p:spTree>
    <p:extLst>
      <p:ext uri="{BB962C8B-B14F-4D97-AF65-F5344CB8AC3E}">
        <p14:creationId xmlns:p14="http://schemas.microsoft.com/office/powerpoint/2010/main" val="1178668327"/>
      </p:ext>
    </p:extLst>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PhAnim="0" preserve="1">
  <p:cSld name="Image and subtitle (Grey)">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a:xfrm>
            <a:off x="10704703" y="6237312"/>
            <a:ext cx="901700" cy="252000"/>
          </a:xfrm>
          <a:prstGeom prst="rect">
            <a:avLst/>
          </a:prstGeom>
        </p:spPr>
        <p:txBody>
          <a:bodyPr/>
          <a:lstStyle>
            <a:lvl1pPr>
              <a:defRPr>
                <a:solidFill>
                  <a:schemeClr val="bg1"/>
                </a:solidFill>
              </a:defRPr>
            </a:lvl1pPr>
          </a:lstStyle>
          <a:p>
            <a:fld id="{5A928CFC-05DF-448D-9C58-CC538CACE81E}" type="slidenum">
              <a:rPr lang="en-GB" smtClean="0"/>
              <a:t>‹#›</a:t>
            </a:fld>
            <a:endParaRPr lang="en-GB"/>
          </a:p>
        </p:txBody>
      </p:sp>
      <p:sp>
        <p:nvSpPr>
          <p:cNvPr id="3" name="Rectangle 2"/>
          <p:cNvSpPr/>
          <p:nvPr/>
        </p:nvSpPr>
        <p:spPr bwMode="hidden">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2000"/>
          </a:p>
        </p:txBody>
      </p:sp>
      <p:sp>
        <p:nvSpPr>
          <p:cNvPr id="6" name="Picture Placeholder 12"/>
          <p:cNvSpPr>
            <a:spLocks noGrp="1"/>
          </p:cNvSpPr>
          <p:nvPr>
            <p:ph type="pic" sz="quarter" idx="11"/>
          </p:nvPr>
        </p:nvSpPr>
        <p:spPr>
          <a:xfrm>
            <a:off x="0" y="1"/>
            <a:ext cx="12192000" cy="5664204"/>
          </a:xfrm>
          <a:solidFill>
            <a:schemeClr val="bg1"/>
          </a:solidFill>
          <a:ln>
            <a:noFill/>
          </a:ln>
        </p:spPr>
        <p:txBody>
          <a:bodyPr/>
          <a:lstStyle/>
          <a:p>
            <a:r>
              <a:rPr lang="en-US"/>
              <a:t>Click icon to add picture</a:t>
            </a:r>
            <a:endParaRPr lang="en-GB" dirty="0"/>
          </a:p>
        </p:txBody>
      </p:sp>
      <p:sp>
        <p:nvSpPr>
          <p:cNvPr id="14" name="Title 1"/>
          <p:cNvSpPr>
            <a:spLocks noGrp="1"/>
          </p:cNvSpPr>
          <p:nvPr>
            <p:ph type="title" hasCustomPrompt="1"/>
          </p:nvPr>
        </p:nvSpPr>
        <p:spPr>
          <a:xfrm>
            <a:off x="335360" y="5785870"/>
            <a:ext cx="11425269" cy="955499"/>
          </a:xfrm>
        </p:spPr>
        <p:txBody>
          <a:bodyPr wrap="square" anchor="t" anchorCtr="0"/>
          <a:lstStyle>
            <a:lvl1pPr>
              <a:lnSpc>
                <a:spcPct val="80000"/>
              </a:lnSpc>
              <a:defRPr sz="2800" baseline="0">
                <a:solidFill>
                  <a:schemeClr val="bg1"/>
                </a:solidFill>
              </a:defRPr>
            </a:lvl1pPr>
          </a:lstStyle>
          <a:p>
            <a:r>
              <a:rPr lang="en-US" dirty="0"/>
              <a:t>Click to edit Master title style on two lines maximum</a:t>
            </a:r>
            <a:endParaRPr lang="en-GB" dirty="0"/>
          </a:p>
        </p:txBody>
      </p:sp>
    </p:spTree>
    <p:extLst>
      <p:ext uri="{BB962C8B-B14F-4D97-AF65-F5344CB8AC3E}">
        <p14:creationId xmlns:p14="http://schemas.microsoft.com/office/powerpoint/2010/main" val="1024555950"/>
      </p:ext>
    </p:extLst>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PhAnim="0" preserve="1">
  <p:cSld name="Image and subtitle (White)">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a:xfrm>
            <a:off x="10704703" y="6237312"/>
            <a:ext cx="901700" cy="252000"/>
          </a:xfrm>
          <a:prstGeom prst="rect">
            <a:avLst/>
          </a:prstGeom>
        </p:spPr>
        <p:txBody>
          <a:bodyPr/>
          <a:lstStyle>
            <a:lvl1pPr>
              <a:defRPr>
                <a:solidFill>
                  <a:schemeClr val="bg1"/>
                </a:solidFill>
              </a:defRPr>
            </a:lvl1pPr>
          </a:lstStyle>
          <a:p>
            <a:fld id="{5A928CFC-05DF-448D-9C58-CC538CACE81E}" type="slidenum">
              <a:rPr lang="en-GB" smtClean="0"/>
              <a:t>‹#›</a:t>
            </a:fld>
            <a:endParaRPr lang="en-GB"/>
          </a:p>
        </p:txBody>
      </p:sp>
      <p:sp>
        <p:nvSpPr>
          <p:cNvPr id="3" name="Rectangle 2"/>
          <p:cNvSpPr/>
          <p:nvPr/>
        </p:nvSpPr>
        <p:spPr bwMode="hidden">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2000"/>
          </a:p>
        </p:txBody>
      </p:sp>
      <p:sp>
        <p:nvSpPr>
          <p:cNvPr id="6" name="Picture Placeholder 12"/>
          <p:cNvSpPr>
            <a:spLocks noGrp="1"/>
          </p:cNvSpPr>
          <p:nvPr>
            <p:ph type="pic" sz="quarter" idx="11"/>
          </p:nvPr>
        </p:nvSpPr>
        <p:spPr>
          <a:xfrm>
            <a:off x="0" y="1"/>
            <a:ext cx="12192000" cy="5664204"/>
          </a:xfrm>
          <a:solidFill>
            <a:schemeClr val="bg1"/>
          </a:solidFill>
          <a:ln>
            <a:noFill/>
          </a:ln>
        </p:spPr>
        <p:txBody>
          <a:bodyPr/>
          <a:lstStyle/>
          <a:p>
            <a:r>
              <a:rPr lang="en-US"/>
              <a:t>Click icon to add picture</a:t>
            </a:r>
            <a:endParaRPr lang="en-GB" dirty="0"/>
          </a:p>
        </p:txBody>
      </p:sp>
      <p:sp>
        <p:nvSpPr>
          <p:cNvPr id="9" name="Title 1"/>
          <p:cNvSpPr>
            <a:spLocks noGrp="1"/>
          </p:cNvSpPr>
          <p:nvPr>
            <p:ph type="title" hasCustomPrompt="1"/>
          </p:nvPr>
        </p:nvSpPr>
        <p:spPr>
          <a:xfrm>
            <a:off x="335360" y="5785870"/>
            <a:ext cx="11425269" cy="955499"/>
          </a:xfrm>
        </p:spPr>
        <p:txBody>
          <a:bodyPr wrap="square" anchor="t" anchorCtr="0"/>
          <a:lstStyle>
            <a:lvl1pPr>
              <a:lnSpc>
                <a:spcPct val="80000"/>
              </a:lnSpc>
              <a:defRPr sz="2800" baseline="0">
                <a:solidFill>
                  <a:srgbClr val="862633"/>
                </a:solidFill>
              </a:defRPr>
            </a:lvl1pPr>
          </a:lstStyle>
          <a:p>
            <a:r>
              <a:rPr lang="en-US" dirty="0"/>
              <a:t>Click to edit Master title style on two lines maximum</a:t>
            </a:r>
            <a:endParaRPr lang="en-GB" dirty="0"/>
          </a:p>
        </p:txBody>
      </p:sp>
    </p:spTree>
    <p:extLst>
      <p:ext uri="{BB962C8B-B14F-4D97-AF65-F5344CB8AC3E}">
        <p14:creationId xmlns:p14="http://schemas.microsoft.com/office/powerpoint/2010/main" val="140195054"/>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PhAnim="0" preserve="1">
  <p:cSld name="Image and sidebar (Re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a:xfrm>
            <a:off x="10704703" y="6237312"/>
            <a:ext cx="901700" cy="252000"/>
          </a:xfrm>
          <a:prstGeom prst="rect">
            <a:avLst/>
          </a:prstGeom>
        </p:spPr>
        <p:txBody>
          <a:bodyPr/>
          <a:lstStyle>
            <a:lvl1pPr>
              <a:defRPr>
                <a:solidFill>
                  <a:schemeClr val="bg1"/>
                </a:solidFill>
              </a:defRPr>
            </a:lvl1pPr>
          </a:lstStyle>
          <a:p>
            <a:fld id="{5A928CFC-05DF-448D-9C58-CC538CACE81E}" type="slidenum">
              <a:rPr lang="en-GB" smtClean="0"/>
              <a:t>‹#›</a:t>
            </a:fld>
            <a:endParaRPr lang="en-GB"/>
          </a:p>
        </p:txBody>
      </p:sp>
      <p:sp>
        <p:nvSpPr>
          <p:cNvPr id="6" name="Picture Placeholder 12"/>
          <p:cNvSpPr>
            <a:spLocks noGrp="1"/>
          </p:cNvSpPr>
          <p:nvPr>
            <p:ph type="pic" sz="quarter" idx="11"/>
          </p:nvPr>
        </p:nvSpPr>
        <p:spPr>
          <a:xfrm>
            <a:off x="3" y="1"/>
            <a:ext cx="8127692" cy="6877404"/>
          </a:xfrm>
          <a:solidFill>
            <a:schemeClr val="bg1"/>
          </a:solidFill>
          <a:ln>
            <a:noFill/>
          </a:ln>
        </p:spPr>
        <p:txBody>
          <a:bodyPr/>
          <a:lstStyle/>
          <a:p>
            <a:r>
              <a:rPr lang="en-US"/>
              <a:t>Click icon to add picture</a:t>
            </a:r>
            <a:endParaRPr lang="en-GB" dirty="0"/>
          </a:p>
        </p:txBody>
      </p:sp>
      <p:sp>
        <p:nvSpPr>
          <p:cNvPr id="4" name="Rectangle 3"/>
          <p:cNvSpPr/>
          <p:nvPr/>
        </p:nvSpPr>
        <p:spPr bwMode="auto">
          <a:xfrm>
            <a:off x="3983767" y="1"/>
            <a:ext cx="8204725" cy="6877404"/>
          </a:xfrm>
          <a:prstGeom prst="rect">
            <a:avLst/>
          </a:prstGeom>
          <a:solidFill>
            <a:srgbClr val="862633"/>
          </a:solidFill>
          <a:ln w="38100">
            <a:noFill/>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2400" b="0" i="0" u="none" strike="noStrike" cap="none" normalizeH="0" baseline="0" dirty="0" err="1">
              <a:ln>
                <a:noFill/>
              </a:ln>
              <a:solidFill>
                <a:schemeClr val="bg1"/>
              </a:solidFill>
              <a:effectLst/>
              <a:latin typeface="+mn-lt"/>
            </a:endParaRPr>
          </a:p>
        </p:txBody>
      </p:sp>
      <p:sp>
        <p:nvSpPr>
          <p:cNvPr id="8" name="Title 1"/>
          <p:cNvSpPr>
            <a:spLocks noGrp="1"/>
          </p:cNvSpPr>
          <p:nvPr>
            <p:ph type="title"/>
          </p:nvPr>
        </p:nvSpPr>
        <p:spPr>
          <a:xfrm>
            <a:off x="4757045" y="332656"/>
            <a:ext cx="3456384" cy="1730144"/>
          </a:xfrm>
        </p:spPr>
        <p:txBody>
          <a:bodyPr wrap="square"/>
          <a:lstStyle>
            <a:lvl1pPr>
              <a:lnSpc>
                <a:spcPct val="80000"/>
              </a:lnSpc>
              <a:defRPr sz="2800">
                <a:solidFill>
                  <a:schemeClr val="bg1"/>
                </a:solidFill>
              </a:defRPr>
            </a:lvl1pPr>
          </a:lstStyle>
          <a:p>
            <a:r>
              <a:rPr lang="en-US"/>
              <a:t>Click to edit Master title style</a:t>
            </a:r>
            <a:endParaRPr lang="en-GB" dirty="0"/>
          </a:p>
        </p:txBody>
      </p:sp>
      <p:sp>
        <p:nvSpPr>
          <p:cNvPr id="9" name="Content Placeholder 2"/>
          <p:cNvSpPr>
            <a:spLocks noGrp="1"/>
          </p:cNvSpPr>
          <p:nvPr>
            <p:ph idx="1"/>
          </p:nvPr>
        </p:nvSpPr>
        <p:spPr>
          <a:xfrm>
            <a:off x="4757045" y="2214000"/>
            <a:ext cx="3456384" cy="3960000"/>
          </a:xfrm>
        </p:spPr>
        <p:txBody>
          <a:bodyPr/>
          <a:lstStyle>
            <a:lvl1pPr>
              <a:buClr>
                <a:schemeClr val="bg2"/>
              </a:buClr>
              <a:defRPr>
                <a:solidFill>
                  <a:schemeClr val="bg1"/>
                </a:solidFill>
              </a:defRPr>
            </a:lvl1pPr>
            <a:lvl2pPr>
              <a:buClr>
                <a:schemeClr val="bg2"/>
              </a:buClr>
              <a:defRPr>
                <a:solidFill>
                  <a:schemeClr val="bg1"/>
                </a:solidFill>
              </a:defRPr>
            </a:lvl2pPr>
            <a:lvl3pPr>
              <a:buClr>
                <a:schemeClr val="bg2"/>
              </a:buClr>
              <a:defRPr>
                <a:solidFill>
                  <a:schemeClr val="bg1"/>
                </a:solidFill>
              </a:defRPr>
            </a:lvl3pPr>
            <a:lvl4pPr>
              <a:buClr>
                <a:schemeClr val="bg2"/>
              </a:buClr>
              <a:defRPr>
                <a:solidFill>
                  <a:schemeClr val="bg1"/>
                </a:solidFill>
              </a:defRPr>
            </a:lvl4pPr>
            <a:lvl5pPr>
              <a:buClr>
                <a:schemeClr val="bg2"/>
              </a:buCl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0" name="Picture 9" descr="Graphical user interface&#10;&#10;Description automatically generated with low confidence">
            <a:extLst>
              <a:ext uri="{FF2B5EF4-FFF2-40B4-BE49-F238E27FC236}">
                <a16:creationId xmlns:a16="http://schemas.microsoft.com/office/drawing/2014/main" id="{A38DBAB4-AC2C-6B44-AC48-FECC5387940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630645" y="68628"/>
            <a:ext cx="2127065" cy="1190695"/>
          </a:xfrm>
          <a:prstGeom prst="rect">
            <a:avLst/>
          </a:prstGeom>
        </p:spPr>
      </p:pic>
    </p:spTree>
    <p:extLst>
      <p:ext uri="{BB962C8B-B14F-4D97-AF65-F5344CB8AC3E}">
        <p14:creationId xmlns:p14="http://schemas.microsoft.com/office/powerpoint/2010/main" val="2794993336"/>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PhAnim="0" preserve="1">
  <p:cSld name="1_Image and sidebar (Re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B4CAB57B-6F1A-C540-8920-F51828939739}"/>
              </a:ext>
            </a:extLst>
          </p:cNvPr>
          <p:cNvSpPr/>
          <p:nvPr/>
        </p:nvSpPr>
        <p:spPr bwMode="auto">
          <a:xfrm>
            <a:off x="3980259" y="-9702"/>
            <a:ext cx="8204725" cy="6877404"/>
          </a:xfrm>
          <a:prstGeom prst="rect">
            <a:avLst/>
          </a:prstGeom>
          <a:solidFill>
            <a:schemeClr val="tx1"/>
          </a:solidFill>
          <a:ln w="38100">
            <a:noFill/>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2400" b="0" i="0" u="none" strike="noStrike" cap="none" normalizeH="0" baseline="0" dirty="0" err="1">
              <a:ln>
                <a:noFill/>
              </a:ln>
              <a:solidFill>
                <a:schemeClr val="bg1"/>
              </a:solidFill>
              <a:effectLst/>
              <a:latin typeface="+mn-lt"/>
            </a:endParaRPr>
          </a:p>
        </p:txBody>
      </p:sp>
      <p:sp>
        <p:nvSpPr>
          <p:cNvPr id="2" name="Slide Number Placeholder 1"/>
          <p:cNvSpPr>
            <a:spLocks noGrp="1"/>
          </p:cNvSpPr>
          <p:nvPr>
            <p:ph type="sldNum" sz="quarter" idx="10"/>
          </p:nvPr>
        </p:nvSpPr>
        <p:spPr>
          <a:xfrm>
            <a:off x="10704703" y="6237312"/>
            <a:ext cx="901700" cy="252000"/>
          </a:xfrm>
          <a:prstGeom prst="rect">
            <a:avLst/>
          </a:prstGeom>
        </p:spPr>
        <p:txBody>
          <a:bodyPr/>
          <a:lstStyle>
            <a:lvl1pPr>
              <a:defRPr>
                <a:solidFill>
                  <a:schemeClr val="bg1"/>
                </a:solidFill>
              </a:defRPr>
            </a:lvl1pPr>
          </a:lstStyle>
          <a:p>
            <a:fld id="{5A928CFC-05DF-448D-9C58-CC538CACE81E}" type="slidenum">
              <a:rPr lang="en-GB" smtClean="0"/>
              <a:t>‹#›</a:t>
            </a:fld>
            <a:endParaRPr lang="en-GB"/>
          </a:p>
        </p:txBody>
      </p:sp>
      <p:sp>
        <p:nvSpPr>
          <p:cNvPr id="6" name="Picture Placeholder 12"/>
          <p:cNvSpPr>
            <a:spLocks noGrp="1"/>
          </p:cNvSpPr>
          <p:nvPr>
            <p:ph type="pic" sz="quarter" idx="11"/>
          </p:nvPr>
        </p:nvSpPr>
        <p:spPr>
          <a:xfrm>
            <a:off x="4" y="1"/>
            <a:ext cx="3980257" cy="6877404"/>
          </a:xfrm>
          <a:solidFill>
            <a:schemeClr val="bg1"/>
          </a:solidFill>
          <a:ln>
            <a:noFill/>
          </a:ln>
        </p:spPr>
        <p:txBody>
          <a:bodyPr/>
          <a:lstStyle/>
          <a:p>
            <a:r>
              <a:rPr lang="en-US"/>
              <a:t>Click icon to add picture</a:t>
            </a:r>
            <a:endParaRPr lang="en-GB" dirty="0"/>
          </a:p>
        </p:txBody>
      </p:sp>
      <p:sp>
        <p:nvSpPr>
          <p:cNvPr id="8" name="Title 1"/>
          <p:cNvSpPr>
            <a:spLocks noGrp="1"/>
          </p:cNvSpPr>
          <p:nvPr>
            <p:ph type="title"/>
          </p:nvPr>
        </p:nvSpPr>
        <p:spPr>
          <a:xfrm>
            <a:off x="4757045" y="332656"/>
            <a:ext cx="3456384" cy="1730144"/>
          </a:xfrm>
        </p:spPr>
        <p:txBody>
          <a:bodyPr wrap="square"/>
          <a:lstStyle>
            <a:lvl1pPr>
              <a:lnSpc>
                <a:spcPct val="80000"/>
              </a:lnSpc>
              <a:defRPr sz="2800">
                <a:solidFill>
                  <a:schemeClr val="bg1"/>
                </a:solidFill>
              </a:defRPr>
            </a:lvl1pPr>
          </a:lstStyle>
          <a:p>
            <a:r>
              <a:rPr lang="en-US"/>
              <a:t>Click to edit Master title style</a:t>
            </a:r>
            <a:endParaRPr lang="en-GB" dirty="0"/>
          </a:p>
        </p:txBody>
      </p:sp>
      <p:sp>
        <p:nvSpPr>
          <p:cNvPr id="9" name="Content Placeholder 2"/>
          <p:cNvSpPr>
            <a:spLocks noGrp="1"/>
          </p:cNvSpPr>
          <p:nvPr>
            <p:ph idx="1"/>
          </p:nvPr>
        </p:nvSpPr>
        <p:spPr>
          <a:xfrm>
            <a:off x="4757045" y="2214000"/>
            <a:ext cx="3456384" cy="3960000"/>
          </a:xfrm>
        </p:spPr>
        <p:txBody>
          <a:bodyPr/>
          <a:lstStyle>
            <a:lvl1pPr>
              <a:buClr>
                <a:schemeClr val="bg2"/>
              </a:buClr>
              <a:defRPr>
                <a:solidFill>
                  <a:schemeClr val="bg1"/>
                </a:solidFill>
              </a:defRPr>
            </a:lvl1pPr>
            <a:lvl2pPr>
              <a:buClr>
                <a:schemeClr val="bg2"/>
              </a:buClr>
              <a:defRPr>
                <a:solidFill>
                  <a:schemeClr val="bg1"/>
                </a:solidFill>
              </a:defRPr>
            </a:lvl2pPr>
            <a:lvl3pPr>
              <a:buClr>
                <a:schemeClr val="bg2"/>
              </a:buClr>
              <a:defRPr>
                <a:solidFill>
                  <a:schemeClr val="bg1"/>
                </a:solidFill>
              </a:defRPr>
            </a:lvl3pPr>
            <a:lvl4pPr>
              <a:buClr>
                <a:schemeClr val="bg2"/>
              </a:buClr>
              <a:defRPr>
                <a:solidFill>
                  <a:schemeClr val="bg1"/>
                </a:solidFill>
              </a:defRPr>
            </a:lvl4pPr>
            <a:lvl5pPr>
              <a:buClr>
                <a:schemeClr val="bg2"/>
              </a:buCl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0" name="Picture 9" descr="Graphical user interface&#10;&#10;Description automatically generated with low confidence">
            <a:extLst>
              <a:ext uri="{FF2B5EF4-FFF2-40B4-BE49-F238E27FC236}">
                <a16:creationId xmlns:a16="http://schemas.microsoft.com/office/drawing/2014/main" id="{A38DBAB4-AC2C-6B44-AC48-FECC5387940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630645" y="68628"/>
            <a:ext cx="2127065" cy="1190695"/>
          </a:xfrm>
          <a:prstGeom prst="rect">
            <a:avLst/>
          </a:prstGeom>
        </p:spPr>
      </p:pic>
    </p:spTree>
    <p:extLst>
      <p:ext uri="{BB962C8B-B14F-4D97-AF65-F5344CB8AC3E}">
        <p14:creationId xmlns:p14="http://schemas.microsoft.com/office/powerpoint/2010/main" val="715770727"/>
      </p:ext>
    </p:extLst>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PhAnim="0" preserve="1">
  <p:cSld name="Image and sidebar (Grey)">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a:xfrm>
            <a:off x="10704703" y="6237312"/>
            <a:ext cx="901700" cy="252000"/>
          </a:xfrm>
          <a:prstGeom prst="rect">
            <a:avLst/>
          </a:prstGeom>
        </p:spPr>
        <p:txBody>
          <a:bodyPr/>
          <a:lstStyle>
            <a:lvl1pPr>
              <a:defRPr>
                <a:solidFill>
                  <a:schemeClr val="bg1"/>
                </a:solidFill>
              </a:defRPr>
            </a:lvl1pPr>
          </a:lstStyle>
          <a:p>
            <a:fld id="{5A928CFC-05DF-448D-9C58-CC538CACE81E}" type="slidenum">
              <a:rPr lang="en-GB" smtClean="0"/>
              <a:t>‹#›</a:t>
            </a:fld>
            <a:endParaRPr lang="en-GB"/>
          </a:p>
        </p:txBody>
      </p:sp>
      <p:sp>
        <p:nvSpPr>
          <p:cNvPr id="6" name="Picture Placeholder 12"/>
          <p:cNvSpPr>
            <a:spLocks noGrp="1"/>
          </p:cNvSpPr>
          <p:nvPr>
            <p:ph type="pic" sz="quarter" idx="11"/>
          </p:nvPr>
        </p:nvSpPr>
        <p:spPr>
          <a:xfrm>
            <a:off x="3" y="1"/>
            <a:ext cx="8127692" cy="6877404"/>
          </a:xfrm>
          <a:solidFill>
            <a:schemeClr val="bg1"/>
          </a:solidFill>
          <a:ln>
            <a:noFill/>
          </a:ln>
        </p:spPr>
        <p:txBody>
          <a:bodyPr/>
          <a:lstStyle/>
          <a:p>
            <a:r>
              <a:rPr lang="en-US"/>
              <a:t>Click icon to add picture</a:t>
            </a:r>
            <a:endParaRPr lang="en-GB" dirty="0"/>
          </a:p>
        </p:txBody>
      </p:sp>
      <p:sp>
        <p:nvSpPr>
          <p:cNvPr id="4" name="Rectangle 3"/>
          <p:cNvSpPr/>
          <p:nvPr/>
        </p:nvSpPr>
        <p:spPr bwMode="auto">
          <a:xfrm>
            <a:off x="8127692" y="1"/>
            <a:ext cx="4060800" cy="6877404"/>
          </a:xfrm>
          <a:prstGeom prst="rect">
            <a:avLst/>
          </a:prstGeom>
          <a:solidFill>
            <a:schemeClr val="tx1"/>
          </a:solidFill>
          <a:ln w="38100">
            <a:noFill/>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2400" b="0" i="0" u="none" strike="noStrike" cap="none" normalizeH="0" baseline="0" dirty="0" err="1">
              <a:ln>
                <a:noFill/>
              </a:ln>
              <a:solidFill>
                <a:schemeClr val="bg1"/>
              </a:solidFill>
              <a:effectLst/>
              <a:latin typeface="+mn-lt"/>
            </a:endParaRPr>
          </a:p>
        </p:txBody>
      </p:sp>
      <p:sp>
        <p:nvSpPr>
          <p:cNvPr id="8" name="Title 1"/>
          <p:cNvSpPr>
            <a:spLocks noGrp="1"/>
          </p:cNvSpPr>
          <p:nvPr>
            <p:ph type="title"/>
          </p:nvPr>
        </p:nvSpPr>
        <p:spPr>
          <a:xfrm>
            <a:off x="8400256" y="332656"/>
            <a:ext cx="3456384" cy="1730144"/>
          </a:xfrm>
        </p:spPr>
        <p:txBody>
          <a:bodyPr wrap="square"/>
          <a:lstStyle>
            <a:lvl1pPr>
              <a:lnSpc>
                <a:spcPct val="80000"/>
              </a:lnSpc>
              <a:defRPr sz="2800">
                <a:solidFill>
                  <a:schemeClr val="bg1"/>
                </a:solidFill>
              </a:defRPr>
            </a:lvl1pPr>
          </a:lstStyle>
          <a:p>
            <a:r>
              <a:rPr lang="en-US"/>
              <a:t>Click to edit Master title style</a:t>
            </a:r>
            <a:endParaRPr lang="en-GB" dirty="0"/>
          </a:p>
        </p:txBody>
      </p:sp>
      <p:sp>
        <p:nvSpPr>
          <p:cNvPr id="9" name="Content Placeholder 2"/>
          <p:cNvSpPr>
            <a:spLocks noGrp="1"/>
          </p:cNvSpPr>
          <p:nvPr>
            <p:ph idx="1"/>
          </p:nvPr>
        </p:nvSpPr>
        <p:spPr>
          <a:xfrm>
            <a:off x="8400256" y="2214000"/>
            <a:ext cx="3456384" cy="3960000"/>
          </a:xfrm>
        </p:spPr>
        <p:txBody>
          <a:bodyPr/>
          <a:lstStyle>
            <a:lvl1pPr>
              <a:buClr>
                <a:schemeClr val="bg2"/>
              </a:buClr>
              <a:defRPr>
                <a:solidFill>
                  <a:schemeClr val="bg1"/>
                </a:solidFill>
              </a:defRPr>
            </a:lvl1pPr>
            <a:lvl2pPr>
              <a:buClr>
                <a:schemeClr val="bg2"/>
              </a:buClr>
              <a:defRPr>
                <a:solidFill>
                  <a:schemeClr val="bg1"/>
                </a:solidFill>
              </a:defRPr>
            </a:lvl2pPr>
            <a:lvl3pPr>
              <a:buClr>
                <a:schemeClr val="bg2"/>
              </a:buClr>
              <a:defRPr>
                <a:solidFill>
                  <a:schemeClr val="bg1"/>
                </a:solidFill>
              </a:defRPr>
            </a:lvl3pPr>
            <a:lvl4pPr>
              <a:buClr>
                <a:schemeClr val="bg2"/>
              </a:buClr>
              <a:defRPr>
                <a:solidFill>
                  <a:schemeClr val="bg1"/>
                </a:solidFill>
              </a:defRPr>
            </a:lvl4pPr>
            <a:lvl5pPr>
              <a:buClr>
                <a:schemeClr val="bg2"/>
              </a:buCl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3533965635"/>
      </p:ext>
    </p:extLst>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PhAnim="0" preserve="1">
  <p:cSld name="Image and sidebar (White)">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a:xfrm>
            <a:off x="10704703" y="6237312"/>
            <a:ext cx="901700" cy="252000"/>
          </a:xfrm>
          <a:prstGeom prst="rect">
            <a:avLst/>
          </a:prstGeom>
        </p:spPr>
        <p:txBody>
          <a:bodyPr/>
          <a:lstStyle>
            <a:lvl1pPr>
              <a:defRPr>
                <a:solidFill>
                  <a:schemeClr val="bg1"/>
                </a:solidFill>
              </a:defRPr>
            </a:lvl1pPr>
          </a:lstStyle>
          <a:p>
            <a:fld id="{5A928CFC-05DF-448D-9C58-CC538CACE81E}" type="slidenum">
              <a:rPr lang="en-GB" smtClean="0"/>
              <a:t>‹#›</a:t>
            </a:fld>
            <a:endParaRPr lang="en-GB"/>
          </a:p>
        </p:txBody>
      </p:sp>
      <p:sp>
        <p:nvSpPr>
          <p:cNvPr id="6" name="Picture Placeholder 12"/>
          <p:cNvSpPr>
            <a:spLocks noGrp="1"/>
          </p:cNvSpPr>
          <p:nvPr>
            <p:ph type="pic" sz="quarter" idx="11"/>
          </p:nvPr>
        </p:nvSpPr>
        <p:spPr>
          <a:xfrm>
            <a:off x="3" y="1"/>
            <a:ext cx="8127692" cy="6877404"/>
          </a:xfrm>
          <a:solidFill>
            <a:schemeClr val="bg1"/>
          </a:solidFill>
          <a:ln>
            <a:noFill/>
          </a:ln>
        </p:spPr>
        <p:txBody>
          <a:bodyPr/>
          <a:lstStyle/>
          <a:p>
            <a:r>
              <a:rPr lang="en-US"/>
              <a:t>Click icon to add picture</a:t>
            </a:r>
            <a:endParaRPr lang="en-GB" dirty="0"/>
          </a:p>
        </p:txBody>
      </p:sp>
      <p:sp>
        <p:nvSpPr>
          <p:cNvPr id="4" name="Rectangle 3"/>
          <p:cNvSpPr/>
          <p:nvPr/>
        </p:nvSpPr>
        <p:spPr bwMode="auto">
          <a:xfrm>
            <a:off x="8127692" y="1"/>
            <a:ext cx="4060800" cy="6877404"/>
          </a:xfrm>
          <a:prstGeom prst="rect">
            <a:avLst/>
          </a:prstGeom>
          <a:solidFill>
            <a:schemeClr val="bg1"/>
          </a:solidFill>
          <a:ln w="38100">
            <a:noFill/>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2400" b="0" i="0" u="none" strike="noStrike" cap="none" normalizeH="0" baseline="0" dirty="0" err="1">
              <a:ln>
                <a:noFill/>
              </a:ln>
              <a:solidFill>
                <a:schemeClr val="bg1"/>
              </a:solidFill>
              <a:effectLst/>
              <a:latin typeface="+mn-lt"/>
            </a:endParaRPr>
          </a:p>
        </p:txBody>
      </p:sp>
      <p:sp>
        <p:nvSpPr>
          <p:cNvPr id="8" name="Title 1"/>
          <p:cNvSpPr>
            <a:spLocks noGrp="1"/>
          </p:cNvSpPr>
          <p:nvPr>
            <p:ph type="title"/>
          </p:nvPr>
        </p:nvSpPr>
        <p:spPr>
          <a:xfrm>
            <a:off x="8400256" y="332656"/>
            <a:ext cx="3456384" cy="1730144"/>
          </a:xfrm>
        </p:spPr>
        <p:txBody>
          <a:bodyPr wrap="square"/>
          <a:lstStyle>
            <a:lvl1pPr>
              <a:lnSpc>
                <a:spcPct val="80000"/>
              </a:lnSpc>
              <a:defRPr sz="2800">
                <a:solidFill>
                  <a:srgbClr val="862633"/>
                </a:solidFill>
              </a:defRPr>
            </a:lvl1pPr>
          </a:lstStyle>
          <a:p>
            <a:r>
              <a:rPr lang="en-US"/>
              <a:t>Click to edit Master title style</a:t>
            </a:r>
            <a:endParaRPr lang="en-GB" dirty="0"/>
          </a:p>
        </p:txBody>
      </p:sp>
      <p:sp>
        <p:nvSpPr>
          <p:cNvPr id="9" name="Content Placeholder 2"/>
          <p:cNvSpPr>
            <a:spLocks noGrp="1"/>
          </p:cNvSpPr>
          <p:nvPr>
            <p:ph idx="1"/>
          </p:nvPr>
        </p:nvSpPr>
        <p:spPr>
          <a:xfrm>
            <a:off x="8400256" y="2214000"/>
            <a:ext cx="3456384" cy="3960000"/>
          </a:xfrm>
        </p:spPr>
        <p:txBody>
          <a:bodyPr/>
          <a:lstStyle>
            <a:lvl1pPr marL="180000" marR="0" indent="-180000" algn="l" defTabSz="914400" rtl="0" eaLnBrk="1" fontAlgn="base" latinLnBrk="0" hangingPunct="1">
              <a:lnSpc>
                <a:spcPct val="100000"/>
              </a:lnSpc>
              <a:spcBef>
                <a:spcPct val="20000"/>
              </a:spcBef>
              <a:spcAft>
                <a:spcPct val="0"/>
              </a:spcAft>
              <a:buClr>
                <a:srgbClr val="862633"/>
              </a:buClr>
              <a:buSzTx/>
              <a:buFont typeface="Arial" charset="0"/>
              <a:buChar char="•"/>
              <a:tabLst/>
              <a:defRPr lang="en-GB" sz="2000" b="0" i="0" baseline="0" dirty="0">
                <a:solidFill>
                  <a:schemeClr val="tx2"/>
                </a:solidFill>
                <a:latin typeface="Open Sans Regular" charset="0"/>
                <a:ea typeface="+mn-ea"/>
                <a:cs typeface="Open Sans Regular" charset="0"/>
              </a:defRPr>
            </a:lvl1pPr>
            <a:lvl2pPr marL="180000" marR="0" indent="-180000" algn="l" defTabSz="914400" rtl="0" eaLnBrk="1" fontAlgn="base" latinLnBrk="0" hangingPunct="1">
              <a:lnSpc>
                <a:spcPct val="100000"/>
              </a:lnSpc>
              <a:spcBef>
                <a:spcPct val="20000"/>
              </a:spcBef>
              <a:spcAft>
                <a:spcPct val="0"/>
              </a:spcAft>
              <a:buClr>
                <a:srgbClr val="63656A"/>
              </a:buClr>
              <a:buSzTx/>
              <a:buFont typeface="Effra" panose="020B0603020203020204" pitchFamily="34" charset="0"/>
              <a:buChar char="•"/>
              <a:tabLst/>
              <a:defRPr>
                <a:solidFill>
                  <a:schemeClr val="tx2"/>
                </a:solidFill>
              </a:defRPr>
            </a:lvl2pPr>
            <a:lvl3pPr marL="180000" marR="0" indent="-180000" algn="l" defTabSz="914400" rtl="0" eaLnBrk="1" fontAlgn="base" latinLnBrk="0" hangingPunct="1">
              <a:lnSpc>
                <a:spcPct val="100000"/>
              </a:lnSpc>
              <a:spcBef>
                <a:spcPct val="20000"/>
              </a:spcBef>
              <a:spcAft>
                <a:spcPct val="0"/>
              </a:spcAft>
              <a:buClrTx/>
              <a:buSzTx/>
              <a:buFont typeface="Effra" panose="020B0603020203020204" pitchFamily="34" charset="0"/>
              <a:buChar char="•"/>
              <a:tabLst/>
              <a:defRPr>
                <a:solidFill>
                  <a:schemeClr val="tx2"/>
                </a:solidFill>
              </a:defRPr>
            </a:lvl3pPr>
            <a:lvl4pPr marL="180000" marR="0" indent="-180000" algn="l" defTabSz="914400" rtl="0" eaLnBrk="1" fontAlgn="base" latinLnBrk="0" hangingPunct="1">
              <a:lnSpc>
                <a:spcPct val="100000"/>
              </a:lnSpc>
              <a:spcBef>
                <a:spcPct val="20000"/>
              </a:spcBef>
              <a:spcAft>
                <a:spcPct val="0"/>
              </a:spcAft>
              <a:buClrTx/>
              <a:buSzTx/>
              <a:buFont typeface="Effra" panose="020B0603020203020204" pitchFamily="34" charset="0"/>
              <a:buChar char="&gt;"/>
              <a:tabLst/>
              <a:defRPr>
                <a:solidFill>
                  <a:schemeClr val="tx2"/>
                </a:solidFill>
              </a:defRPr>
            </a:lvl4pPr>
            <a:lvl5pPr marL="180000" marR="0" indent="-180000" algn="l" defTabSz="914400" rtl="0" eaLnBrk="1" fontAlgn="base" latinLnBrk="0" hangingPunct="1">
              <a:lnSpc>
                <a:spcPct val="100000"/>
              </a:lnSpc>
              <a:spcBef>
                <a:spcPct val="20000"/>
              </a:spcBef>
              <a:spcAft>
                <a:spcPct val="0"/>
              </a:spcAft>
              <a:buClrTx/>
              <a:buSzTx/>
              <a:buFont typeface="Effra" panose="020B0603020203020204" pitchFamily="34" charset="0"/>
              <a:buChar char="-"/>
              <a:tabLst/>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249461923"/>
      </p:ext>
    </p:extLst>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3"/>
          </a:xfrm>
        </p:spPr>
        <p:txBody>
          <a:bodyPr/>
          <a:lstStyle>
            <a:lvl1pPr marL="0" indent="0" algn="ctr">
              <a:buNone/>
              <a:defRPr sz="1800"/>
            </a:lvl1pPr>
            <a:lvl2pPr marL="342892" indent="0" algn="ctr">
              <a:buNone/>
              <a:defRPr sz="1500"/>
            </a:lvl2pPr>
            <a:lvl3pPr marL="685783" indent="0" algn="ctr">
              <a:buNone/>
              <a:defRPr sz="1350"/>
            </a:lvl3pPr>
            <a:lvl4pPr marL="1028675" indent="0" algn="ctr">
              <a:buNone/>
              <a:defRPr sz="1200"/>
            </a:lvl4pPr>
            <a:lvl5pPr marL="1371566" indent="0" algn="ctr">
              <a:buNone/>
              <a:defRPr sz="1200"/>
            </a:lvl5pPr>
            <a:lvl6pPr marL="1714457" indent="0" algn="ctr">
              <a:buNone/>
              <a:defRPr sz="1200"/>
            </a:lvl6pPr>
            <a:lvl7pPr marL="2057348" indent="0" algn="ctr">
              <a:buNone/>
              <a:defRPr sz="1200"/>
            </a:lvl7pPr>
            <a:lvl8pPr marL="2400240" indent="0" algn="ctr">
              <a:buNone/>
              <a:defRPr sz="1200"/>
            </a:lvl8pPr>
            <a:lvl9pPr marL="2743132" indent="0" algn="ctr">
              <a:buNone/>
              <a:defRPr sz="12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E19FC03-C9D9-4BE3-B201-F0F4B1CF9693}" type="datetimeFigureOut">
              <a:rPr lang="en-GB" smtClean="0"/>
              <a:t>07/07/2022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A928CFC-05DF-448D-9C58-CC538CACE81E}" type="slidenum">
              <a:rPr lang="en-GB" smtClean="0"/>
              <a:t>‹#›</a:t>
            </a:fld>
            <a:endParaRPr lang="en-GB"/>
          </a:p>
        </p:txBody>
      </p:sp>
    </p:spTree>
    <p:extLst>
      <p:ext uri="{BB962C8B-B14F-4D97-AF65-F5344CB8AC3E}">
        <p14:creationId xmlns:p14="http://schemas.microsoft.com/office/powerpoint/2010/main" val="30045494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566400" y="1234800"/>
            <a:ext cx="11040000" cy="82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b" anchorCtr="0" compatLnSpc="1">
            <a:prstTxWarp prst="textNoShape">
              <a:avLst/>
            </a:prstTxWarp>
          </a:bodyPr>
          <a:lstStyle/>
          <a:p>
            <a:pPr lvl="0"/>
            <a:r>
              <a:rPr lang="en-US" altLang="en-US"/>
              <a:t>Click to edit Master title style</a:t>
            </a:r>
            <a:endParaRPr lang="en-GB" altLang="en-US" dirty="0"/>
          </a:p>
        </p:txBody>
      </p:sp>
      <p:sp>
        <p:nvSpPr>
          <p:cNvPr id="1027" name="Rectangle 3"/>
          <p:cNvSpPr>
            <a:spLocks noGrp="1" noChangeArrowheads="1"/>
          </p:cNvSpPr>
          <p:nvPr>
            <p:ph type="body" idx="1"/>
          </p:nvPr>
        </p:nvSpPr>
        <p:spPr bwMode="auto">
          <a:xfrm>
            <a:off x="566400" y="2214000"/>
            <a:ext cx="11040000" cy="396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4" name="Picture 13"/>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6442379" y="6162749"/>
            <a:ext cx="5222240" cy="894080"/>
          </a:xfrm>
          <a:prstGeom prst="rect">
            <a:avLst/>
          </a:prstGeom>
        </p:spPr>
      </p:pic>
      <p:pic>
        <p:nvPicPr>
          <p:cNvPr id="8" name="Picture 7" descr="A picture containing logo&#10;&#10;Description automatically generated">
            <a:extLst>
              <a:ext uri="{FF2B5EF4-FFF2-40B4-BE49-F238E27FC236}">
                <a16:creationId xmlns:a16="http://schemas.microsoft.com/office/drawing/2014/main" id="{C88596D9-6A69-9646-B80A-115DF5D9B5F5}"/>
              </a:ext>
            </a:extLst>
          </p:cNvPr>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9636810" y="68628"/>
            <a:ext cx="2065769" cy="1156381"/>
          </a:xfrm>
          <a:prstGeom prst="rect">
            <a:avLst/>
          </a:prstGeom>
        </p:spPr>
      </p:pic>
    </p:spTree>
    <p:extLst>
      <p:ext uri="{BB962C8B-B14F-4D97-AF65-F5344CB8AC3E}">
        <p14:creationId xmlns:p14="http://schemas.microsoft.com/office/powerpoint/2010/main" val="337947325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1000"/>
                                        <p:tgtEl>
                                          <p:spTgt spid="102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27">
                                            <p:txEl>
                                              <p:pRg st="0" end="0"/>
                                            </p:txEl>
                                          </p:spTgt>
                                        </p:tgtEl>
                                        <p:attrNameLst>
                                          <p:attrName>style.visibility</p:attrName>
                                        </p:attrNameLst>
                                      </p:cBhvr>
                                      <p:to>
                                        <p:strVal val="visible"/>
                                      </p:to>
                                    </p:set>
                                    <p:animEffect transition="in" filter="fade">
                                      <p:cBhvr>
                                        <p:cTn id="12" dur="1000"/>
                                        <p:tgtEl>
                                          <p:spTgt spid="102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27">
                                            <p:txEl>
                                              <p:pRg st="1" end="1"/>
                                            </p:txEl>
                                          </p:spTgt>
                                        </p:tgtEl>
                                        <p:attrNameLst>
                                          <p:attrName>style.visibility</p:attrName>
                                        </p:attrNameLst>
                                      </p:cBhvr>
                                      <p:to>
                                        <p:strVal val="visible"/>
                                      </p:to>
                                    </p:set>
                                    <p:animEffect transition="in" filter="fade">
                                      <p:cBhvr>
                                        <p:cTn id="17" dur="1000"/>
                                        <p:tgtEl>
                                          <p:spTgt spid="102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P spid="1027" grpId="0" build="p" bldLvl="5">
        <p:tmplLst>
          <p:tmpl lvl="1">
            <p:tnLst>
              <p:par>
                <p:cTn presetID="10" presetClass="entr" presetSubtype="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Effect transition="in" filter="fade">
                      <p:cBhvr>
                        <p:cTn dur="1000"/>
                        <p:tgtEl>
                          <p:spTgt spid="1027"/>
                        </p:tgtEl>
                      </p:cBhvr>
                    </p:animEffect>
                  </p:childTnLst>
                </p:cTn>
              </p:par>
            </p:tnLst>
          </p:tmpl>
          <p:tmpl lvl="2">
            <p:tnLst>
              <p:par>
                <p:cTn presetID="10" presetClass="entr" presetSubtype="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Effect transition="in" filter="fade">
                      <p:cBhvr>
                        <p:cTn dur="1000"/>
                        <p:tgtEl>
                          <p:spTgt spid="1027"/>
                        </p:tgtEl>
                      </p:cBhvr>
                    </p:animEffect>
                  </p:childTnLst>
                </p:cTn>
              </p:par>
            </p:tnLst>
          </p:tmpl>
          <p:tmpl lvl="3">
            <p:tnLst>
              <p:par>
                <p:cTn presetID="10" presetClass="entr" presetSubtype="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Effect transition="in" filter="fade">
                      <p:cBhvr>
                        <p:cTn dur="1000"/>
                        <p:tgtEl>
                          <p:spTgt spid="1027"/>
                        </p:tgtEl>
                      </p:cBhvr>
                    </p:animEffect>
                  </p:childTnLst>
                </p:cTn>
              </p:par>
            </p:tnLst>
          </p:tmpl>
          <p:tmpl lvl="4">
            <p:tnLst>
              <p:par>
                <p:cTn presetID="10" presetClass="entr" presetSubtype="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Effect transition="in" filter="fade">
                      <p:cBhvr>
                        <p:cTn dur="1000"/>
                        <p:tgtEl>
                          <p:spTgt spid="1027"/>
                        </p:tgtEl>
                      </p:cBhvr>
                    </p:animEffect>
                  </p:childTnLst>
                </p:cTn>
              </p:par>
            </p:tnLst>
          </p:tmpl>
          <p:tmpl lvl="5">
            <p:tnLst>
              <p:par>
                <p:cTn presetID="10" presetClass="entr" presetSubtype="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Effect transition="in" filter="fade">
                      <p:cBhvr>
                        <p:cTn dur="1000"/>
                        <p:tgtEl>
                          <p:spTgt spid="1027"/>
                        </p:tgtEl>
                      </p:cBhvr>
                    </p:animEffect>
                  </p:childTnLst>
                </p:cTn>
              </p:par>
            </p:tnLst>
          </p:tmpl>
        </p:tmplLst>
      </p:bldP>
    </p:bldLst>
  </p:timing>
  <p:txStyles>
    <p:titleStyle>
      <a:lvl1pPr algn="l" rtl="0" eaLnBrk="1" fontAlgn="base" hangingPunct="1">
        <a:spcBef>
          <a:spcPct val="0"/>
        </a:spcBef>
        <a:spcAft>
          <a:spcPct val="0"/>
        </a:spcAft>
        <a:defRPr sz="3800" b="0" i="0" cap="none" baseline="0">
          <a:solidFill>
            <a:srgbClr val="862633"/>
          </a:solidFill>
          <a:latin typeface="Open Sans Regular" charset="0"/>
          <a:ea typeface="+mj-ea"/>
          <a:cs typeface="Open Sans Regular" charset="0"/>
        </a:defRPr>
      </a:lvl1pPr>
      <a:lvl2pPr algn="l" rtl="0" eaLnBrk="1" fontAlgn="base" hangingPunct="1">
        <a:spcBef>
          <a:spcPct val="0"/>
        </a:spcBef>
        <a:spcAft>
          <a:spcPct val="0"/>
        </a:spcAft>
        <a:defRPr sz="3600">
          <a:solidFill>
            <a:schemeClr val="tx2"/>
          </a:solidFill>
          <a:latin typeface="+mn-lt"/>
        </a:defRPr>
      </a:lvl2pPr>
      <a:lvl3pPr algn="l" rtl="0" eaLnBrk="1" fontAlgn="base" hangingPunct="1">
        <a:spcBef>
          <a:spcPct val="0"/>
        </a:spcBef>
        <a:spcAft>
          <a:spcPct val="0"/>
        </a:spcAft>
        <a:defRPr sz="3600">
          <a:solidFill>
            <a:schemeClr val="tx2"/>
          </a:solidFill>
          <a:latin typeface="+mn-lt"/>
        </a:defRPr>
      </a:lvl3pPr>
      <a:lvl4pPr algn="l" rtl="0" eaLnBrk="1" fontAlgn="base" hangingPunct="1">
        <a:spcBef>
          <a:spcPct val="0"/>
        </a:spcBef>
        <a:spcAft>
          <a:spcPct val="0"/>
        </a:spcAft>
        <a:defRPr sz="3600">
          <a:solidFill>
            <a:schemeClr val="tx2"/>
          </a:solidFill>
          <a:latin typeface="+mn-lt"/>
        </a:defRPr>
      </a:lvl4pPr>
      <a:lvl5pPr algn="l" rtl="0" eaLnBrk="1" fontAlgn="base" hangingPunct="1">
        <a:spcBef>
          <a:spcPct val="0"/>
        </a:spcBef>
        <a:spcAft>
          <a:spcPct val="0"/>
        </a:spcAft>
        <a:defRPr sz="3600">
          <a:solidFill>
            <a:schemeClr val="tx2"/>
          </a:solidFill>
          <a:latin typeface="+mn-lt"/>
        </a:defRPr>
      </a:lvl5pPr>
      <a:lvl6pPr marL="457200" algn="l" rtl="0" eaLnBrk="1" fontAlgn="base" hangingPunct="1">
        <a:spcBef>
          <a:spcPct val="0"/>
        </a:spcBef>
        <a:spcAft>
          <a:spcPct val="0"/>
        </a:spcAft>
        <a:defRPr sz="3600">
          <a:solidFill>
            <a:schemeClr val="tx2"/>
          </a:solidFill>
          <a:latin typeface="+mn-lt"/>
        </a:defRPr>
      </a:lvl6pPr>
      <a:lvl7pPr marL="914400" algn="l" rtl="0" eaLnBrk="1" fontAlgn="base" hangingPunct="1">
        <a:spcBef>
          <a:spcPct val="0"/>
        </a:spcBef>
        <a:spcAft>
          <a:spcPct val="0"/>
        </a:spcAft>
        <a:defRPr sz="3600">
          <a:solidFill>
            <a:schemeClr val="tx2"/>
          </a:solidFill>
          <a:latin typeface="+mn-lt"/>
        </a:defRPr>
      </a:lvl7pPr>
      <a:lvl8pPr marL="1371600" algn="l" rtl="0" eaLnBrk="1" fontAlgn="base" hangingPunct="1">
        <a:spcBef>
          <a:spcPct val="0"/>
        </a:spcBef>
        <a:spcAft>
          <a:spcPct val="0"/>
        </a:spcAft>
        <a:defRPr sz="3600">
          <a:solidFill>
            <a:schemeClr val="tx2"/>
          </a:solidFill>
          <a:latin typeface="+mn-lt"/>
        </a:defRPr>
      </a:lvl8pPr>
      <a:lvl9pPr marL="1828800" algn="l" rtl="0" eaLnBrk="1" fontAlgn="base" hangingPunct="1">
        <a:spcBef>
          <a:spcPct val="0"/>
        </a:spcBef>
        <a:spcAft>
          <a:spcPct val="0"/>
        </a:spcAft>
        <a:defRPr sz="3600">
          <a:solidFill>
            <a:schemeClr val="tx2"/>
          </a:solidFill>
          <a:latin typeface="+mn-lt"/>
        </a:defRPr>
      </a:lvl9pPr>
    </p:titleStyle>
    <p:bodyStyle>
      <a:lvl1pPr marL="180000" marR="0" indent="-180000" algn="l" defTabSz="914400" rtl="0" eaLnBrk="1" fontAlgn="base" latinLnBrk="0" hangingPunct="1">
        <a:lnSpc>
          <a:spcPct val="100000"/>
        </a:lnSpc>
        <a:spcBef>
          <a:spcPct val="20000"/>
        </a:spcBef>
        <a:spcAft>
          <a:spcPct val="0"/>
        </a:spcAft>
        <a:buClr>
          <a:srgbClr val="862633"/>
        </a:buClr>
        <a:buSzTx/>
        <a:buFont typeface="Arial" charset="0"/>
        <a:buChar char="•"/>
        <a:tabLst/>
        <a:defRPr sz="2000" b="0" i="0" baseline="0">
          <a:solidFill>
            <a:schemeClr val="tx2"/>
          </a:solidFill>
          <a:latin typeface="Open Sans Regular" charset="0"/>
          <a:ea typeface="+mn-ea"/>
          <a:cs typeface="Open Sans Regular" charset="0"/>
        </a:defRPr>
      </a:lvl1pPr>
      <a:lvl2pPr marL="540000" marR="0" indent="-180000" algn="l" defTabSz="914400" rtl="0" eaLnBrk="1" fontAlgn="base" latinLnBrk="0" hangingPunct="1">
        <a:lnSpc>
          <a:spcPct val="100000"/>
        </a:lnSpc>
        <a:spcBef>
          <a:spcPct val="20000"/>
        </a:spcBef>
        <a:spcAft>
          <a:spcPct val="0"/>
        </a:spcAft>
        <a:buClr>
          <a:srgbClr val="63656A"/>
        </a:buClr>
        <a:buSzTx/>
        <a:buFont typeface="Effra" panose="020B0603020203020204" pitchFamily="34" charset="0"/>
        <a:buChar char="•"/>
        <a:tabLst/>
        <a:defRPr sz="2000" b="0" i="0" baseline="0">
          <a:solidFill>
            <a:schemeClr val="tx2"/>
          </a:solidFill>
          <a:latin typeface="Open Sans Regular" charset="0"/>
          <a:cs typeface="Open Sans Regular" charset="0"/>
        </a:defRPr>
      </a:lvl2pPr>
      <a:lvl3pPr marL="900000" marR="0" indent="-180000" algn="l" defTabSz="914400" rtl="0" eaLnBrk="1" fontAlgn="base" latinLnBrk="0" hangingPunct="1">
        <a:lnSpc>
          <a:spcPct val="100000"/>
        </a:lnSpc>
        <a:spcBef>
          <a:spcPct val="20000"/>
        </a:spcBef>
        <a:spcAft>
          <a:spcPct val="0"/>
        </a:spcAft>
        <a:buClrTx/>
        <a:buSzTx/>
        <a:buFont typeface="Effra" panose="020B0603020203020204" pitchFamily="34" charset="0"/>
        <a:buChar char="•"/>
        <a:tabLst/>
        <a:defRPr sz="2000" b="0" i="0" baseline="0">
          <a:solidFill>
            <a:schemeClr val="tx2"/>
          </a:solidFill>
          <a:latin typeface="Open Sans Regular" charset="0"/>
          <a:cs typeface="Open Sans Regular" charset="0"/>
        </a:defRPr>
      </a:lvl3pPr>
      <a:lvl4pPr marL="1260000" marR="0" indent="-180000" algn="l" defTabSz="914400" rtl="0" eaLnBrk="1" fontAlgn="base" latinLnBrk="0" hangingPunct="1">
        <a:lnSpc>
          <a:spcPct val="100000"/>
        </a:lnSpc>
        <a:spcBef>
          <a:spcPct val="20000"/>
        </a:spcBef>
        <a:spcAft>
          <a:spcPct val="0"/>
        </a:spcAft>
        <a:buClrTx/>
        <a:buSzTx/>
        <a:buFont typeface="Effra" panose="020B0603020203020204" pitchFamily="34" charset="0"/>
        <a:buChar char="&gt;"/>
        <a:tabLst/>
        <a:defRPr sz="2000" b="0" i="0" baseline="0">
          <a:solidFill>
            <a:schemeClr val="tx2"/>
          </a:solidFill>
          <a:latin typeface="Open Sans Regular" charset="0"/>
          <a:cs typeface="Open Sans Regular" charset="0"/>
        </a:defRPr>
      </a:lvl4pPr>
      <a:lvl5pPr marL="1620000" marR="0" indent="-180000" algn="l" defTabSz="914400" rtl="0" eaLnBrk="1" fontAlgn="base" latinLnBrk="0" hangingPunct="1">
        <a:lnSpc>
          <a:spcPct val="100000"/>
        </a:lnSpc>
        <a:spcBef>
          <a:spcPct val="20000"/>
        </a:spcBef>
        <a:spcAft>
          <a:spcPct val="0"/>
        </a:spcAft>
        <a:buClrTx/>
        <a:buSzTx/>
        <a:buFont typeface="Effra" panose="020B0603020203020204" pitchFamily="34" charset="0"/>
        <a:buChar char="-"/>
        <a:tabLst/>
        <a:defRPr sz="2000" b="0" i="0" baseline="0">
          <a:solidFill>
            <a:schemeClr val="tx2"/>
          </a:solidFill>
          <a:latin typeface="Open Sans Regular" charset="0"/>
          <a:cs typeface="Open Sans Regular" charset="0"/>
        </a:defRPr>
      </a:lvl5pPr>
      <a:lvl6pPr marL="2514600" indent="-228600" algn="l" rtl="0" eaLnBrk="1" fontAlgn="base" hangingPunct="1">
        <a:lnSpc>
          <a:spcPct val="110000"/>
        </a:lnSpc>
        <a:spcBef>
          <a:spcPct val="10000"/>
        </a:spcBef>
        <a:spcAft>
          <a:spcPct val="0"/>
        </a:spcAft>
        <a:buClr>
          <a:schemeClr val="tx2"/>
        </a:buClr>
        <a:buFont typeface="Effra" pitchFamily="2" charset="0"/>
        <a:buChar char="»"/>
        <a:defRPr sz="2000">
          <a:solidFill>
            <a:schemeClr val="tx1"/>
          </a:solidFill>
          <a:latin typeface="+mn-lt"/>
        </a:defRPr>
      </a:lvl6pPr>
      <a:lvl7pPr marL="2971800" indent="-228600" algn="l" rtl="0" eaLnBrk="1" fontAlgn="base" hangingPunct="1">
        <a:lnSpc>
          <a:spcPct val="110000"/>
        </a:lnSpc>
        <a:spcBef>
          <a:spcPct val="10000"/>
        </a:spcBef>
        <a:spcAft>
          <a:spcPct val="0"/>
        </a:spcAft>
        <a:buClr>
          <a:schemeClr val="tx2"/>
        </a:buClr>
        <a:buFont typeface="Effra" pitchFamily="2" charset="0"/>
        <a:buChar char="»"/>
        <a:defRPr sz="2000">
          <a:solidFill>
            <a:schemeClr val="tx1"/>
          </a:solidFill>
          <a:latin typeface="+mn-lt"/>
        </a:defRPr>
      </a:lvl7pPr>
      <a:lvl8pPr marL="3429000" indent="-228600" algn="l" rtl="0" eaLnBrk="1" fontAlgn="base" hangingPunct="1">
        <a:lnSpc>
          <a:spcPct val="110000"/>
        </a:lnSpc>
        <a:spcBef>
          <a:spcPct val="10000"/>
        </a:spcBef>
        <a:spcAft>
          <a:spcPct val="0"/>
        </a:spcAft>
        <a:buClr>
          <a:schemeClr val="tx2"/>
        </a:buClr>
        <a:buFont typeface="Effra" pitchFamily="2" charset="0"/>
        <a:buChar char="»"/>
        <a:defRPr sz="2000">
          <a:solidFill>
            <a:schemeClr val="tx1"/>
          </a:solidFill>
          <a:latin typeface="+mn-lt"/>
        </a:defRPr>
      </a:lvl8pPr>
      <a:lvl9pPr marL="3886200" indent="-228600" algn="l" rtl="0" eaLnBrk="1" fontAlgn="base" hangingPunct="1">
        <a:lnSpc>
          <a:spcPct val="110000"/>
        </a:lnSpc>
        <a:spcBef>
          <a:spcPct val="10000"/>
        </a:spcBef>
        <a:spcAft>
          <a:spcPct val="0"/>
        </a:spcAft>
        <a:buClr>
          <a:schemeClr val="tx2"/>
        </a:buClr>
        <a:buFont typeface="Effra" pitchFamily="2"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youtube.com/watch?v=Vo7kl9RsWBo" TargetMode="External"/><Relationship Id="rId2" Type="http://schemas.openxmlformats.org/officeDocument/2006/relationships/hyperlink" Target="https://www.youtube.com/watch?v=4mrE5zgEvt4"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629F98-4BAA-098A-53B2-5E2F843C06E9}"/>
              </a:ext>
            </a:extLst>
          </p:cNvPr>
          <p:cNvSpPr>
            <a:spLocks noGrp="1"/>
          </p:cNvSpPr>
          <p:nvPr>
            <p:ph type="title"/>
          </p:nvPr>
        </p:nvSpPr>
        <p:spPr>
          <a:xfrm>
            <a:off x="566400" y="2689777"/>
            <a:ext cx="11040000" cy="828000"/>
          </a:xfrm>
        </p:spPr>
        <p:txBody>
          <a:bodyPr/>
          <a:lstStyle/>
          <a:p>
            <a:pPr algn="ctr"/>
            <a:r>
              <a:rPr lang="en-US" sz="4800" dirty="0">
                <a:latin typeface="Snap ITC" panose="04040A07060A02020202" pitchFamily="82" charset="0"/>
              </a:rPr>
              <a:t>WELLBEING DAY </a:t>
            </a:r>
            <a:br>
              <a:rPr lang="en-US" sz="4800" dirty="0">
                <a:latin typeface="Snap ITC" panose="04040A07060A02020202" pitchFamily="82" charset="0"/>
              </a:rPr>
            </a:br>
            <a:r>
              <a:rPr lang="en-US" sz="4800" dirty="0">
                <a:latin typeface="Snap ITC" panose="04040A07060A02020202" pitchFamily="82" charset="0"/>
              </a:rPr>
              <a:t>JULY 2022</a:t>
            </a:r>
            <a:endParaRPr lang="en-GB" sz="4800" dirty="0">
              <a:latin typeface="Snap ITC" panose="04040A07060A02020202" pitchFamily="82" charset="0"/>
            </a:endParaRPr>
          </a:p>
        </p:txBody>
      </p:sp>
      <p:sp>
        <p:nvSpPr>
          <p:cNvPr id="3" name="Content Placeholder 2">
            <a:extLst>
              <a:ext uri="{FF2B5EF4-FFF2-40B4-BE49-F238E27FC236}">
                <a16:creationId xmlns:a16="http://schemas.microsoft.com/office/drawing/2014/main" id="{987293C5-5CC1-E498-F587-751A23EE58C5}"/>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2503706809"/>
      </p:ext>
    </p:extLst>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D47DE5-0D6D-3F2A-3BCB-F283C18D273E}"/>
              </a:ext>
            </a:extLst>
          </p:cNvPr>
          <p:cNvSpPr>
            <a:spLocks noGrp="1"/>
          </p:cNvSpPr>
          <p:nvPr>
            <p:ph type="ctrTitle"/>
          </p:nvPr>
        </p:nvSpPr>
        <p:spPr>
          <a:xfrm>
            <a:off x="0" y="186612"/>
            <a:ext cx="5147387" cy="934714"/>
          </a:xfrm>
        </p:spPr>
        <p:txBody>
          <a:bodyPr/>
          <a:lstStyle/>
          <a:p>
            <a:r>
              <a:rPr lang="en-GB" b="1" u="sng" dirty="0"/>
              <a:t>Hello Year 7</a:t>
            </a:r>
          </a:p>
        </p:txBody>
      </p:sp>
      <p:sp>
        <p:nvSpPr>
          <p:cNvPr id="3" name="Subtitle 2">
            <a:extLst>
              <a:ext uri="{FF2B5EF4-FFF2-40B4-BE49-F238E27FC236}">
                <a16:creationId xmlns:a16="http://schemas.microsoft.com/office/drawing/2014/main" id="{033EBBCD-BAFF-2396-D79F-42B6B8E8DFEF}"/>
              </a:ext>
            </a:extLst>
          </p:cNvPr>
          <p:cNvSpPr>
            <a:spLocks noGrp="1"/>
          </p:cNvSpPr>
          <p:nvPr>
            <p:ph type="subTitle" idx="1"/>
          </p:nvPr>
        </p:nvSpPr>
        <p:spPr>
          <a:xfrm>
            <a:off x="1524000" y="4711747"/>
            <a:ext cx="9144000" cy="1655762"/>
          </a:xfrm>
        </p:spPr>
        <p:txBody>
          <a:bodyPr/>
          <a:lstStyle/>
          <a:p>
            <a:r>
              <a:rPr lang="en-GB" sz="2800" b="1" u="sng" dirty="0"/>
              <a:t>We are going to be learning about </a:t>
            </a:r>
          </a:p>
          <a:p>
            <a:r>
              <a:rPr lang="en-GB" sz="2800" b="1" u="sng" dirty="0"/>
              <a:t>the differences between </a:t>
            </a:r>
          </a:p>
          <a:p>
            <a:r>
              <a:rPr lang="en-GB" sz="2800" b="1" u="sng" dirty="0"/>
              <a:t>bullying and anti-bullying</a:t>
            </a:r>
          </a:p>
        </p:txBody>
      </p:sp>
      <p:pic>
        <p:nvPicPr>
          <p:cNvPr id="1028" name="Picture 4" descr="See the source image">
            <a:extLst>
              <a:ext uri="{FF2B5EF4-FFF2-40B4-BE49-F238E27FC236}">
                <a16:creationId xmlns:a16="http://schemas.microsoft.com/office/drawing/2014/main" id="{72E62C25-DDDE-FA5C-ED26-C743B980CB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14750" y="1696653"/>
            <a:ext cx="4762500" cy="26479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7218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3FF700A-1738-E0D2-B67D-4880313A9B20}"/>
              </a:ext>
            </a:extLst>
          </p:cNvPr>
          <p:cNvSpPr>
            <a:spLocks noGrp="1"/>
          </p:cNvSpPr>
          <p:nvPr>
            <p:ph idx="1"/>
          </p:nvPr>
        </p:nvSpPr>
        <p:spPr>
          <a:xfrm>
            <a:off x="776056" y="592445"/>
            <a:ext cx="10515600" cy="5673110"/>
          </a:xfrm>
        </p:spPr>
        <p:txBody>
          <a:bodyPr vert="horz" lIns="91440" tIns="45720" rIns="91440" bIns="45720" rtlCol="0" anchor="t">
            <a:normAutofit fontScale="92500" lnSpcReduction="20000"/>
          </a:bodyPr>
          <a:lstStyle/>
          <a:p>
            <a:pPr marL="0" indent="0">
              <a:buNone/>
            </a:pPr>
            <a:r>
              <a:rPr lang="en-GB" sz="3000" dirty="0"/>
              <a:t>We are anti-bullying ambassadors and we are going </a:t>
            </a:r>
          </a:p>
          <a:p>
            <a:pPr marL="0" indent="0">
              <a:buNone/>
            </a:pPr>
            <a:r>
              <a:rPr lang="en-GB" sz="3000" dirty="0"/>
              <a:t>to teach you for this lesson. </a:t>
            </a:r>
          </a:p>
          <a:p>
            <a:pPr marL="0" indent="0">
              <a:buNone/>
            </a:pPr>
            <a:endParaRPr lang="en-GB" dirty="0"/>
          </a:p>
          <a:p>
            <a:pPr marL="0" indent="0">
              <a:buNone/>
            </a:pPr>
            <a:r>
              <a:rPr lang="en-GB" sz="2200" dirty="0"/>
              <a:t>We are:</a:t>
            </a:r>
          </a:p>
          <a:p>
            <a:pPr marL="0" indent="0">
              <a:buNone/>
            </a:pPr>
            <a:r>
              <a:rPr lang="en-GB" sz="2200" dirty="0"/>
              <a:t>Eddie Khamis (Year 12, Assistant Student Vice-</a:t>
            </a:r>
            <a:r>
              <a:rPr lang="en-GB" sz="2200" dirty="0" err="1"/>
              <a:t>Predisent</a:t>
            </a:r>
            <a:r>
              <a:rPr lang="en-GB" sz="2200" dirty="0"/>
              <a:t>)</a:t>
            </a:r>
          </a:p>
          <a:p>
            <a:pPr marL="0" indent="0">
              <a:buNone/>
            </a:pPr>
            <a:r>
              <a:rPr lang="en-GB" sz="2200" dirty="0"/>
              <a:t>Ashlee Turner (Year 10)</a:t>
            </a:r>
          </a:p>
          <a:p>
            <a:pPr marL="0" indent="0">
              <a:buNone/>
            </a:pPr>
            <a:r>
              <a:rPr lang="en-GB" sz="2200" dirty="0">
                <a:cs typeface="Calibri"/>
              </a:rPr>
              <a:t>Shannay Hyde (Year 9)</a:t>
            </a:r>
            <a:endParaRPr lang="en-GB" sz="2200" dirty="0"/>
          </a:p>
          <a:p>
            <a:pPr marL="0" indent="0">
              <a:buNone/>
            </a:pPr>
            <a:r>
              <a:rPr lang="en-GB" sz="2200" dirty="0">
                <a:cs typeface="Calibri"/>
              </a:rPr>
              <a:t>Layla Chaffey (Year 9)</a:t>
            </a:r>
            <a:endParaRPr lang="en-GB" sz="2200" dirty="0"/>
          </a:p>
          <a:p>
            <a:pPr marL="0" indent="0">
              <a:buNone/>
            </a:pPr>
            <a:r>
              <a:rPr lang="en-GB" sz="2200" dirty="0"/>
              <a:t>Ruby Richardson (Year 8)</a:t>
            </a:r>
          </a:p>
          <a:p>
            <a:pPr marL="0" indent="0">
              <a:buNone/>
            </a:pPr>
            <a:r>
              <a:rPr lang="en-GB" sz="2200" dirty="0"/>
              <a:t>Paige Brooker (Year 8)</a:t>
            </a:r>
          </a:p>
          <a:p>
            <a:pPr marL="0" indent="0">
              <a:buNone/>
            </a:pPr>
            <a:r>
              <a:rPr lang="en-GB" sz="2200" dirty="0" err="1"/>
              <a:t>Zenat</a:t>
            </a:r>
            <a:r>
              <a:rPr lang="en-GB" sz="2200" dirty="0"/>
              <a:t> </a:t>
            </a:r>
            <a:r>
              <a:rPr lang="en-GB" sz="2200" dirty="0" err="1"/>
              <a:t>Hamidy</a:t>
            </a:r>
            <a:r>
              <a:rPr lang="en-GB" sz="2200" dirty="0"/>
              <a:t> (Year 7)</a:t>
            </a:r>
          </a:p>
          <a:p>
            <a:pPr marL="0" indent="0">
              <a:buNone/>
            </a:pPr>
            <a:r>
              <a:rPr lang="en-GB" sz="2200" dirty="0"/>
              <a:t>Ruby Reid (Year 7)</a:t>
            </a:r>
          </a:p>
          <a:p>
            <a:pPr marL="0" indent="0">
              <a:buNone/>
            </a:pPr>
            <a:endParaRPr lang="en-GB" dirty="0"/>
          </a:p>
          <a:p>
            <a:pPr marL="0" indent="0">
              <a:buNone/>
            </a:pPr>
            <a:r>
              <a:rPr lang="en-GB" dirty="0"/>
              <a:t>Our expectations to your behaviour and attitude towards learning are the same as the teacher. We expect you to be as respectable to us the same as how you respect your teacher.</a:t>
            </a:r>
          </a:p>
          <a:p>
            <a:pPr marL="0" indent="0">
              <a:buNone/>
            </a:pPr>
            <a:endParaRPr lang="en-GB" dirty="0"/>
          </a:p>
          <a:p>
            <a:pPr marL="0" indent="0">
              <a:buNone/>
            </a:pPr>
            <a:r>
              <a:rPr lang="en-GB" dirty="0"/>
              <a:t>Don’t worry, we won’t give out C1s  (but Mr Lyddon might do!) </a:t>
            </a:r>
          </a:p>
          <a:p>
            <a:pPr marL="0" indent="0">
              <a:buNone/>
            </a:pPr>
            <a:endParaRPr lang="en-GB" dirty="0"/>
          </a:p>
        </p:txBody>
      </p:sp>
    </p:spTree>
    <p:extLst>
      <p:ext uri="{BB962C8B-B14F-4D97-AF65-F5344CB8AC3E}">
        <p14:creationId xmlns:p14="http://schemas.microsoft.com/office/powerpoint/2010/main" val="2500286580"/>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6F1D7-6BF6-C2EA-33ED-78A9EE8A4B67}"/>
              </a:ext>
            </a:extLst>
          </p:cNvPr>
          <p:cNvSpPr>
            <a:spLocks noGrp="1"/>
          </p:cNvSpPr>
          <p:nvPr>
            <p:ph type="title"/>
          </p:nvPr>
        </p:nvSpPr>
        <p:spPr>
          <a:xfrm>
            <a:off x="960100" y="978102"/>
            <a:ext cx="10588434" cy="1062644"/>
          </a:xfrm>
        </p:spPr>
        <p:txBody>
          <a:bodyPr anchor="b">
            <a:normAutofit/>
          </a:bodyPr>
          <a:lstStyle/>
          <a:p>
            <a:r>
              <a:rPr lang="en-GB" dirty="0"/>
              <a:t>Our Role in The School</a:t>
            </a:r>
          </a:p>
        </p:txBody>
      </p:sp>
      <p:sp>
        <p:nvSpPr>
          <p:cNvPr id="3" name="Content Placeholder 2">
            <a:extLst>
              <a:ext uri="{FF2B5EF4-FFF2-40B4-BE49-F238E27FC236}">
                <a16:creationId xmlns:a16="http://schemas.microsoft.com/office/drawing/2014/main" id="{49B36112-5442-E0C2-FB65-27DC0ECB6597}"/>
              </a:ext>
            </a:extLst>
          </p:cNvPr>
          <p:cNvSpPr>
            <a:spLocks noGrp="1"/>
          </p:cNvSpPr>
          <p:nvPr>
            <p:ph idx="1"/>
          </p:nvPr>
        </p:nvSpPr>
        <p:spPr>
          <a:xfrm>
            <a:off x="4955354" y="2682433"/>
            <a:ext cx="6282169" cy="3215749"/>
          </a:xfrm>
        </p:spPr>
        <p:txBody>
          <a:bodyPr>
            <a:normAutofit/>
          </a:bodyPr>
          <a:lstStyle/>
          <a:p>
            <a:pPr marL="0" indent="0">
              <a:buNone/>
            </a:pPr>
            <a:r>
              <a:rPr lang="en-GB" sz="2400" dirty="0"/>
              <a:t>We are not the only anti-bullying ambassadors in the school – there is a whole group of us!</a:t>
            </a:r>
          </a:p>
          <a:p>
            <a:pPr marL="0" indent="0">
              <a:buNone/>
            </a:pPr>
            <a:endParaRPr lang="en-GB" sz="2400" dirty="0"/>
          </a:p>
          <a:p>
            <a:pPr marL="0" indent="0">
              <a:buNone/>
            </a:pPr>
            <a:r>
              <a:rPr lang="en-GB" sz="2400" dirty="0"/>
              <a:t> We help and support those who are suffering from any form of bullying and look at ways the school can improve everyone’s knowledge and understanding of bullying</a:t>
            </a:r>
          </a:p>
          <a:p>
            <a:pPr marL="0" indent="0">
              <a:buNone/>
            </a:pPr>
            <a:endParaRPr lang="en-GB" sz="2400" dirty="0"/>
          </a:p>
          <a:p>
            <a:pPr marL="0" indent="0">
              <a:buNone/>
            </a:pPr>
            <a:endParaRPr lang="en-GB" sz="2400" dirty="0"/>
          </a:p>
        </p:txBody>
      </p:sp>
      <p:pic>
        <p:nvPicPr>
          <p:cNvPr id="4" name="Picture 3">
            <a:extLst>
              <a:ext uri="{FF2B5EF4-FFF2-40B4-BE49-F238E27FC236}">
                <a16:creationId xmlns:a16="http://schemas.microsoft.com/office/drawing/2014/main" id="{E3A300BD-2A55-3EB7-FA2F-C8A02DE10741}"/>
              </a:ext>
            </a:extLst>
          </p:cNvPr>
          <p:cNvPicPr>
            <a:picLocks noChangeAspect="1"/>
          </p:cNvPicPr>
          <p:nvPr/>
        </p:nvPicPr>
        <p:blipFill>
          <a:blip r:embed="rId2"/>
          <a:stretch>
            <a:fillRect/>
          </a:stretch>
        </p:blipFill>
        <p:spPr>
          <a:xfrm>
            <a:off x="1114023" y="2811104"/>
            <a:ext cx="3366480" cy="2383013"/>
          </a:xfrm>
          <a:prstGeom prst="rect">
            <a:avLst/>
          </a:prstGeom>
        </p:spPr>
      </p:pic>
    </p:spTree>
    <p:extLst>
      <p:ext uri="{BB962C8B-B14F-4D97-AF65-F5344CB8AC3E}">
        <p14:creationId xmlns:p14="http://schemas.microsoft.com/office/powerpoint/2010/main" val="1043855926"/>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Sticky notes with question marks">
            <a:extLst>
              <a:ext uri="{FF2B5EF4-FFF2-40B4-BE49-F238E27FC236}">
                <a16:creationId xmlns:a16="http://schemas.microsoft.com/office/drawing/2014/main" id="{B7A90796-94EA-832A-37FC-4937D815F9A1}"/>
              </a:ext>
            </a:extLst>
          </p:cNvPr>
          <p:cNvPicPr>
            <a:picLocks noChangeAspect="1"/>
          </p:cNvPicPr>
          <p:nvPr/>
        </p:nvPicPr>
        <p:blipFill rotWithShape="1">
          <a:blip r:embed="rId2"/>
          <a:srcRect r="15627" b="-1"/>
          <a:stretch/>
        </p:blipFill>
        <p:spPr>
          <a:xfrm>
            <a:off x="3523488" y="10"/>
            <a:ext cx="8668512" cy="6857990"/>
          </a:xfrm>
          <a:prstGeom prst="rect">
            <a:avLst/>
          </a:prstGeom>
        </p:spPr>
      </p:pic>
      <p:sp>
        <p:nvSpPr>
          <p:cNvPr id="2" name="Title 1">
            <a:extLst>
              <a:ext uri="{FF2B5EF4-FFF2-40B4-BE49-F238E27FC236}">
                <a16:creationId xmlns:a16="http://schemas.microsoft.com/office/drawing/2014/main" id="{5D1DF195-AA10-09AF-0F2F-23753C7F6314}"/>
              </a:ext>
            </a:extLst>
          </p:cNvPr>
          <p:cNvSpPr>
            <a:spLocks noGrp="1"/>
          </p:cNvSpPr>
          <p:nvPr>
            <p:ph type="title"/>
          </p:nvPr>
        </p:nvSpPr>
        <p:spPr>
          <a:xfrm>
            <a:off x="477981" y="1122363"/>
            <a:ext cx="4023360" cy="3204134"/>
          </a:xfrm>
        </p:spPr>
        <p:txBody>
          <a:bodyPr vert="horz" lIns="91440" tIns="45720" rIns="91440" bIns="45720" rtlCol="0" anchor="b">
            <a:normAutofit/>
          </a:bodyPr>
          <a:lstStyle/>
          <a:p>
            <a:r>
              <a:rPr lang="en-US" sz="4800" dirty="0">
                <a:solidFill>
                  <a:schemeClr val="tx1"/>
                </a:solidFill>
              </a:rPr>
              <a:t>What </a:t>
            </a:r>
            <a:br>
              <a:rPr lang="en-US" sz="4800" dirty="0">
                <a:solidFill>
                  <a:schemeClr val="tx1"/>
                </a:solidFill>
              </a:rPr>
            </a:br>
            <a:r>
              <a:rPr lang="en-US" sz="4800" dirty="0">
                <a:solidFill>
                  <a:schemeClr val="tx1"/>
                </a:solidFill>
              </a:rPr>
              <a:t>is </a:t>
            </a:r>
            <a:br>
              <a:rPr lang="en-US" sz="4800" dirty="0">
                <a:solidFill>
                  <a:schemeClr val="tx1"/>
                </a:solidFill>
              </a:rPr>
            </a:br>
            <a:r>
              <a:rPr lang="en-US" sz="4800" dirty="0">
                <a:solidFill>
                  <a:schemeClr val="tx1"/>
                </a:solidFill>
              </a:rPr>
              <a:t>bullying?</a:t>
            </a:r>
          </a:p>
        </p:txBody>
      </p:sp>
    </p:spTree>
    <p:extLst>
      <p:ext uri="{BB962C8B-B14F-4D97-AF65-F5344CB8AC3E}">
        <p14:creationId xmlns:p14="http://schemas.microsoft.com/office/powerpoint/2010/main" val="3235965480"/>
      </p:ext>
    </p:extLst>
  </p:cSld>
  <p:clrMapOvr>
    <a:overrideClrMapping bg1="dk1" tx1="lt1" bg2="dk2" tx2="lt2" accent1="accent1" accent2="accent2" accent3="accent3" accent4="accent4" accent5="accent5" accent6="accent6" hlink="hlink" folHlink="folHlink"/>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7611EED-245A-3020-8199-CAE8B9F011B4}"/>
              </a:ext>
            </a:extLst>
          </p:cNvPr>
          <p:cNvSpPr>
            <a:spLocks noGrp="1"/>
          </p:cNvSpPr>
          <p:nvPr>
            <p:ph idx="1"/>
          </p:nvPr>
        </p:nvSpPr>
        <p:spPr>
          <a:xfrm>
            <a:off x="838200" y="868925"/>
            <a:ext cx="10515600" cy="5467836"/>
          </a:xfrm>
        </p:spPr>
        <p:txBody>
          <a:bodyPr/>
          <a:lstStyle/>
          <a:p>
            <a:pPr marL="0" indent="0">
              <a:buNone/>
            </a:pPr>
            <a:r>
              <a:rPr lang="en-GB" dirty="0"/>
              <a:t>Bullying is :</a:t>
            </a:r>
          </a:p>
          <a:p>
            <a:pPr marL="0" indent="0">
              <a:buNone/>
            </a:pPr>
            <a:r>
              <a:rPr lang="en-US" dirty="0">
                <a:solidFill>
                  <a:srgbClr val="444444"/>
                </a:solidFill>
                <a:latin typeface="Roboto" panose="02000000000000000000" pitchFamily="2" charset="0"/>
              </a:rPr>
              <a:t>‘</a:t>
            </a:r>
            <a:r>
              <a:rPr lang="en-US" b="0" i="0" dirty="0">
                <a:solidFill>
                  <a:srgbClr val="444444"/>
                </a:solidFill>
                <a:effectLst/>
                <a:latin typeface="Roboto" panose="02000000000000000000" pitchFamily="2" charset="0"/>
              </a:rPr>
              <a:t>an ongoing and deliberate misuse of power in relationships through repeated verbal, physical and/or social </a:t>
            </a:r>
            <a:r>
              <a:rPr lang="en-US" b="0" i="0" dirty="0" err="1">
                <a:solidFill>
                  <a:srgbClr val="444444"/>
                </a:solidFill>
                <a:effectLst/>
                <a:latin typeface="Roboto" panose="02000000000000000000" pitchFamily="2" charset="0"/>
              </a:rPr>
              <a:t>behaviour</a:t>
            </a:r>
            <a:r>
              <a:rPr lang="en-US" b="0" i="0" dirty="0">
                <a:solidFill>
                  <a:srgbClr val="444444"/>
                </a:solidFill>
                <a:effectLst/>
                <a:latin typeface="Roboto" panose="02000000000000000000" pitchFamily="2" charset="0"/>
              </a:rPr>
              <a:t> that intends to cause physical, social and/or psychological harm.’</a:t>
            </a:r>
            <a:endParaRPr lang="en-GB" dirty="0"/>
          </a:p>
          <a:p>
            <a:pPr marL="0" indent="0">
              <a:buNone/>
            </a:pPr>
            <a:endParaRPr lang="en-GB" dirty="0"/>
          </a:p>
          <a:p>
            <a:pPr marL="0" indent="0">
              <a:buNone/>
            </a:pPr>
            <a:r>
              <a:rPr lang="en-GB" dirty="0"/>
              <a:t>The types of bullying are:</a:t>
            </a:r>
          </a:p>
          <a:p>
            <a:pPr marL="0" indent="0">
              <a:buNone/>
            </a:pPr>
            <a:endParaRPr lang="en-GB" dirty="0"/>
          </a:p>
          <a:p>
            <a:pPr marL="0" indent="0">
              <a:buNone/>
            </a:pPr>
            <a:r>
              <a:rPr lang="en-GB" b="1" i="1" dirty="0"/>
              <a:t>Physical</a:t>
            </a:r>
            <a:r>
              <a:rPr lang="en-GB" dirty="0"/>
              <a:t> – When they harm you by touching you (hitting, kicking)</a:t>
            </a:r>
          </a:p>
          <a:p>
            <a:pPr marL="0" indent="0">
              <a:buNone/>
            </a:pPr>
            <a:endParaRPr lang="en-GB" dirty="0"/>
          </a:p>
          <a:p>
            <a:pPr marL="0" indent="0">
              <a:buNone/>
            </a:pPr>
            <a:r>
              <a:rPr lang="en-GB" b="1" i="1" dirty="0"/>
              <a:t>Verbal</a:t>
            </a:r>
            <a:r>
              <a:rPr lang="en-GB" dirty="0"/>
              <a:t> – When the victim is called horrible names that can affect their mental health (name-calling, body-shaming, racism, homophobia etc.)</a:t>
            </a:r>
          </a:p>
          <a:p>
            <a:pPr marL="0" indent="0">
              <a:buNone/>
            </a:pPr>
            <a:endParaRPr lang="en-GB" dirty="0"/>
          </a:p>
          <a:p>
            <a:pPr marL="0" indent="0">
              <a:buNone/>
            </a:pPr>
            <a:r>
              <a:rPr lang="en-GB" b="1" i="1" dirty="0"/>
              <a:t>Indirect</a:t>
            </a:r>
            <a:r>
              <a:rPr lang="en-GB" dirty="0"/>
              <a:t> – when the victim is bullied behind their back or online (cyber-bullying, whispering)</a:t>
            </a:r>
          </a:p>
        </p:txBody>
      </p:sp>
    </p:spTree>
    <p:extLst>
      <p:ext uri="{BB962C8B-B14F-4D97-AF65-F5344CB8AC3E}">
        <p14:creationId xmlns:p14="http://schemas.microsoft.com/office/powerpoint/2010/main" val="8286706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fade">
                                      <p:cBhvr>
                                        <p:cTn id="15" dur="500"/>
                                        <p:tgtEl>
                                          <p:spTgt spid="3">
                                            <p:txEl>
                                              <p:pRg st="3" end="3"/>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3">
                                            <p:txEl>
                                              <p:pRg st="5" end="5"/>
                                            </p:txEl>
                                          </p:spTgt>
                                        </p:tgtEl>
                                        <p:attrNameLst>
                                          <p:attrName>style.visibility</p:attrName>
                                        </p:attrNameLst>
                                      </p:cBhvr>
                                      <p:to>
                                        <p:strVal val="visible"/>
                                      </p:to>
                                    </p:set>
                                    <p:animEffect transition="in" filter="fade">
                                      <p:cBhvr>
                                        <p:cTn id="20" dur="500"/>
                                        <p:tgtEl>
                                          <p:spTgt spid="3">
                                            <p:txEl>
                                              <p:pRg st="5" end="5"/>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animEffect transition="in" filter="fade">
                                      <p:cBhvr>
                                        <p:cTn id="25" dur="500"/>
                                        <p:tgtEl>
                                          <p:spTgt spid="3">
                                            <p:txEl>
                                              <p:pRg st="7" end="7"/>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3">
                                            <p:txEl>
                                              <p:pRg st="9" end="9"/>
                                            </p:txEl>
                                          </p:spTgt>
                                        </p:tgtEl>
                                        <p:attrNameLst>
                                          <p:attrName>style.visibility</p:attrName>
                                        </p:attrNameLst>
                                      </p:cBhvr>
                                      <p:to>
                                        <p:strVal val="visible"/>
                                      </p:to>
                                    </p:set>
                                    <p:animEffect transition="in" filter="fade">
                                      <p:cBhvr>
                                        <p:cTn id="30"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2917E5-3A76-7D40-425E-F064F3941298}"/>
              </a:ext>
            </a:extLst>
          </p:cNvPr>
          <p:cNvSpPr>
            <a:spLocks noGrp="1"/>
          </p:cNvSpPr>
          <p:nvPr>
            <p:ph type="title"/>
          </p:nvPr>
        </p:nvSpPr>
        <p:spPr>
          <a:xfrm>
            <a:off x="1285240" y="1050595"/>
            <a:ext cx="8074815" cy="1618489"/>
          </a:xfrm>
        </p:spPr>
        <p:txBody>
          <a:bodyPr anchor="ctr">
            <a:normAutofit/>
          </a:bodyPr>
          <a:lstStyle/>
          <a:p>
            <a:r>
              <a:rPr lang="en-GB" sz="7200"/>
              <a:t>Task (Game) 1:</a:t>
            </a:r>
          </a:p>
        </p:txBody>
      </p:sp>
      <p:pic>
        <p:nvPicPr>
          <p:cNvPr id="4" name="Picture 3">
            <a:extLst>
              <a:ext uri="{FF2B5EF4-FFF2-40B4-BE49-F238E27FC236}">
                <a16:creationId xmlns:a16="http://schemas.microsoft.com/office/drawing/2014/main" id="{65C527C5-A03D-6318-8016-1C3C7871F310}"/>
              </a:ext>
            </a:extLst>
          </p:cNvPr>
          <p:cNvPicPr>
            <a:picLocks noChangeAspect="1"/>
          </p:cNvPicPr>
          <p:nvPr/>
        </p:nvPicPr>
        <p:blipFill>
          <a:blip r:embed="rId2"/>
          <a:stretch>
            <a:fillRect/>
          </a:stretch>
        </p:blipFill>
        <p:spPr>
          <a:xfrm>
            <a:off x="1814707" y="3197481"/>
            <a:ext cx="2143125" cy="2133600"/>
          </a:xfrm>
          <a:prstGeom prst="rect">
            <a:avLst/>
          </a:prstGeom>
        </p:spPr>
      </p:pic>
      <p:pic>
        <p:nvPicPr>
          <p:cNvPr id="5" name="Picture 4">
            <a:extLst>
              <a:ext uri="{FF2B5EF4-FFF2-40B4-BE49-F238E27FC236}">
                <a16:creationId xmlns:a16="http://schemas.microsoft.com/office/drawing/2014/main" id="{C311EBE4-2602-A89A-22BA-3A1A1319D826}"/>
              </a:ext>
            </a:extLst>
          </p:cNvPr>
          <p:cNvPicPr>
            <a:picLocks noChangeAspect="1"/>
          </p:cNvPicPr>
          <p:nvPr/>
        </p:nvPicPr>
        <p:blipFill>
          <a:blip r:embed="rId3"/>
          <a:stretch>
            <a:fillRect/>
          </a:stretch>
        </p:blipFill>
        <p:spPr>
          <a:xfrm>
            <a:off x="7851612" y="3117354"/>
            <a:ext cx="2143125" cy="2143125"/>
          </a:xfrm>
          <a:prstGeom prst="rect">
            <a:avLst/>
          </a:prstGeom>
        </p:spPr>
      </p:pic>
    </p:spTree>
    <p:extLst>
      <p:ext uri="{BB962C8B-B14F-4D97-AF65-F5344CB8AC3E}">
        <p14:creationId xmlns:p14="http://schemas.microsoft.com/office/powerpoint/2010/main" val="4017947289"/>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DF5023B-4A5B-1F4D-6C03-B0DA2A5996C8}"/>
              </a:ext>
            </a:extLst>
          </p:cNvPr>
          <p:cNvSpPr>
            <a:spLocks noGrp="1"/>
          </p:cNvSpPr>
          <p:nvPr>
            <p:ph idx="1"/>
          </p:nvPr>
        </p:nvSpPr>
        <p:spPr/>
        <p:txBody>
          <a:bodyPr/>
          <a:lstStyle/>
          <a:p>
            <a:pPr marL="0" indent="0" algn="ctr">
              <a:buNone/>
            </a:pPr>
            <a:r>
              <a:rPr lang="en-US" sz="4000" dirty="0"/>
              <a:t>LOOK AT THE FOLLOWING IMAGES AND TELL US (WITH YOUR THUMBS) WHETHER YOU THINK IT IS BULLYING OR NOT</a:t>
            </a:r>
            <a:endParaRPr lang="en-GB" sz="4000" dirty="0"/>
          </a:p>
        </p:txBody>
      </p:sp>
    </p:spTree>
    <p:extLst>
      <p:ext uri="{BB962C8B-B14F-4D97-AF65-F5344CB8AC3E}">
        <p14:creationId xmlns:p14="http://schemas.microsoft.com/office/powerpoint/2010/main" val="1048661335"/>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CC47B0-2AB7-2741-5A34-123A90BFB07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E4DAC3A-8969-1F52-AC21-298096369BD5}"/>
              </a:ext>
            </a:extLst>
          </p:cNvPr>
          <p:cNvSpPr>
            <a:spLocks noGrp="1"/>
          </p:cNvSpPr>
          <p:nvPr>
            <p:ph idx="1"/>
          </p:nvPr>
        </p:nvSpPr>
        <p:spPr/>
        <p:txBody>
          <a:bodyPr/>
          <a:lstStyle/>
          <a:p>
            <a:endParaRPr lang="en-GB"/>
          </a:p>
        </p:txBody>
      </p:sp>
      <p:pic>
        <p:nvPicPr>
          <p:cNvPr id="2050" name="Picture 2" descr="See the source image">
            <a:extLst>
              <a:ext uri="{FF2B5EF4-FFF2-40B4-BE49-F238E27FC236}">
                <a16:creationId xmlns:a16="http://schemas.microsoft.com/office/drawing/2014/main" id="{D49F265B-551E-CDA9-1B19-3D96046D5F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00" y="1524000"/>
            <a:ext cx="5715000"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7238824"/>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ACD5F4-294E-ACC3-E443-7DBEBE13DA9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911C26A-DF24-8F41-C9A0-DEB68AE396BB}"/>
              </a:ext>
            </a:extLst>
          </p:cNvPr>
          <p:cNvSpPr>
            <a:spLocks noGrp="1"/>
          </p:cNvSpPr>
          <p:nvPr>
            <p:ph idx="1"/>
          </p:nvPr>
        </p:nvSpPr>
        <p:spPr/>
        <p:txBody>
          <a:bodyPr/>
          <a:lstStyle/>
          <a:p>
            <a:endParaRPr lang="en-GB"/>
          </a:p>
        </p:txBody>
      </p:sp>
      <p:pic>
        <p:nvPicPr>
          <p:cNvPr id="3074" name="Picture 2" descr="See the source image">
            <a:extLst>
              <a:ext uri="{FF2B5EF4-FFF2-40B4-BE49-F238E27FC236}">
                <a16:creationId xmlns:a16="http://schemas.microsoft.com/office/drawing/2014/main" id="{2A333C69-CA11-FE43-6188-9588F54746D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4194" y="1234800"/>
            <a:ext cx="7163611" cy="47757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8501693"/>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1F27E0-0E46-0721-619A-BA7635DFED98}"/>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048203F2-2210-AA0B-B868-06D9EA43A61E}"/>
              </a:ext>
            </a:extLst>
          </p:cNvPr>
          <p:cNvSpPr>
            <a:spLocks noGrp="1"/>
          </p:cNvSpPr>
          <p:nvPr>
            <p:ph idx="1"/>
          </p:nvPr>
        </p:nvSpPr>
        <p:spPr/>
        <p:txBody>
          <a:bodyPr/>
          <a:lstStyle/>
          <a:p>
            <a:endParaRPr lang="en-GB"/>
          </a:p>
        </p:txBody>
      </p:sp>
      <p:pic>
        <p:nvPicPr>
          <p:cNvPr id="4098" name="Picture 2" descr="See the source image">
            <a:extLst>
              <a:ext uri="{FF2B5EF4-FFF2-40B4-BE49-F238E27FC236}">
                <a16:creationId xmlns:a16="http://schemas.microsoft.com/office/drawing/2014/main" id="{15E9D575-9974-0270-E082-3E645D584A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93268" y="1234800"/>
            <a:ext cx="6986264" cy="46575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5872058"/>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1F0BC8-B7C7-BDFC-27ED-FF157D199B9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7C1FA98-A983-E653-72BE-0D7BD239D3E4}"/>
              </a:ext>
            </a:extLst>
          </p:cNvPr>
          <p:cNvSpPr>
            <a:spLocks noGrp="1"/>
          </p:cNvSpPr>
          <p:nvPr>
            <p:ph idx="1"/>
          </p:nvPr>
        </p:nvSpPr>
        <p:spPr/>
        <p:txBody>
          <a:bodyPr/>
          <a:lstStyle/>
          <a:p>
            <a:endParaRPr lang="en-GB"/>
          </a:p>
        </p:txBody>
      </p:sp>
      <p:pic>
        <p:nvPicPr>
          <p:cNvPr id="6146" name="Picture 2" descr="See the source image">
            <a:extLst>
              <a:ext uri="{FF2B5EF4-FFF2-40B4-BE49-F238E27FC236}">
                <a16:creationId xmlns:a16="http://schemas.microsoft.com/office/drawing/2014/main" id="{B954C296-F489-FF37-76A2-59B66562F22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8855" y="961879"/>
            <a:ext cx="7635089" cy="50704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0744158"/>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834286-CC0E-F477-AE1B-DFA524DACBF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3BCC303-FC09-5DF8-ED98-8F55A6826334}"/>
              </a:ext>
            </a:extLst>
          </p:cNvPr>
          <p:cNvSpPr>
            <a:spLocks noGrp="1"/>
          </p:cNvSpPr>
          <p:nvPr>
            <p:ph idx="1"/>
          </p:nvPr>
        </p:nvSpPr>
        <p:spPr/>
        <p:txBody>
          <a:bodyPr/>
          <a:lstStyle/>
          <a:p>
            <a:endParaRPr lang="en-GB"/>
          </a:p>
        </p:txBody>
      </p:sp>
      <p:pic>
        <p:nvPicPr>
          <p:cNvPr id="7170" name="Picture 2" descr="See the source image">
            <a:extLst>
              <a:ext uri="{FF2B5EF4-FFF2-40B4-BE49-F238E27FC236}">
                <a16:creationId xmlns:a16="http://schemas.microsoft.com/office/drawing/2014/main" id="{BBE90C3B-B23A-69FF-47C9-713A6B8B585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14675" y="211350"/>
            <a:ext cx="5962650" cy="5962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3448916"/>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24D7B4-6381-759D-2C6D-B68CE2A6648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762A26E-0DFB-8BD0-2C57-33AE4AF849BE}"/>
              </a:ext>
            </a:extLst>
          </p:cNvPr>
          <p:cNvSpPr>
            <a:spLocks noGrp="1"/>
          </p:cNvSpPr>
          <p:nvPr>
            <p:ph idx="1"/>
          </p:nvPr>
        </p:nvSpPr>
        <p:spPr/>
        <p:txBody>
          <a:bodyPr/>
          <a:lstStyle/>
          <a:p>
            <a:endParaRPr lang="en-GB"/>
          </a:p>
        </p:txBody>
      </p:sp>
      <p:pic>
        <p:nvPicPr>
          <p:cNvPr id="9218" name="Picture 2" descr="See the source image">
            <a:extLst>
              <a:ext uri="{FF2B5EF4-FFF2-40B4-BE49-F238E27FC236}">
                <a16:creationId xmlns:a16="http://schemas.microsoft.com/office/drawing/2014/main" id="{3FE2ACEA-0149-AAAC-88E6-AF63A4C3A7A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60233" y="1195462"/>
            <a:ext cx="7871534" cy="44277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6218138"/>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999DF-2B56-43B0-84CA-940DBBE235C8}"/>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02D526F6-4AA7-45DE-575A-ED633DDEBFFE}"/>
              </a:ext>
            </a:extLst>
          </p:cNvPr>
          <p:cNvSpPr>
            <a:spLocks noGrp="1"/>
          </p:cNvSpPr>
          <p:nvPr>
            <p:ph idx="1"/>
          </p:nvPr>
        </p:nvSpPr>
        <p:spPr/>
        <p:txBody>
          <a:bodyPr/>
          <a:lstStyle/>
          <a:p>
            <a:endParaRPr lang="en-GB"/>
          </a:p>
        </p:txBody>
      </p:sp>
      <p:pic>
        <p:nvPicPr>
          <p:cNvPr id="5122" name="Picture 2" descr="See the source image">
            <a:extLst>
              <a:ext uri="{FF2B5EF4-FFF2-40B4-BE49-F238E27FC236}">
                <a16:creationId xmlns:a16="http://schemas.microsoft.com/office/drawing/2014/main" id="{86734B4F-DB66-F665-FE58-E8A76F8351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4272" y="1249391"/>
            <a:ext cx="9163455" cy="45817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8526311"/>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688296-1743-F6B3-3302-8CAA90840D1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116225A-9C60-3ABC-971B-FEF35179AF03}"/>
              </a:ext>
            </a:extLst>
          </p:cNvPr>
          <p:cNvSpPr>
            <a:spLocks noGrp="1"/>
          </p:cNvSpPr>
          <p:nvPr>
            <p:ph idx="1"/>
          </p:nvPr>
        </p:nvSpPr>
        <p:spPr/>
        <p:txBody>
          <a:bodyPr/>
          <a:lstStyle/>
          <a:p>
            <a:endParaRPr lang="en-GB"/>
          </a:p>
        </p:txBody>
      </p:sp>
      <p:pic>
        <p:nvPicPr>
          <p:cNvPr id="10242" name="Picture 2" descr="See the source image">
            <a:extLst>
              <a:ext uri="{FF2B5EF4-FFF2-40B4-BE49-F238E27FC236}">
                <a16:creationId xmlns:a16="http://schemas.microsoft.com/office/drawing/2014/main" id="{F2C7A361-E5CE-D5D4-B641-56E82C661B0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5481" y="1234800"/>
            <a:ext cx="5921038" cy="48638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8437550"/>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B81423-FAAD-62B0-8C19-28517B16E02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C87A0E4-C4C9-389D-CE26-79056767BD54}"/>
              </a:ext>
            </a:extLst>
          </p:cNvPr>
          <p:cNvSpPr>
            <a:spLocks noGrp="1"/>
          </p:cNvSpPr>
          <p:nvPr>
            <p:ph idx="1"/>
          </p:nvPr>
        </p:nvSpPr>
        <p:spPr>
          <a:xfrm>
            <a:off x="350505" y="2214000"/>
            <a:ext cx="11490990" cy="3960000"/>
          </a:xfrm>
        </p:spPr>
        <p:txBody>
          <a:bodyPr/>
          <a:lstStyle/>
          <a:p>
            <a:pPr marL="0" indent="0" algn="ctr">
              <a:buNone/>
            </a:pPr>
            <a:r>
              <a:rPr lang="en-US" sz="2800" dirty="0">
                <a:hlinkClick r:id="rId2"/>
              </a:rPr>
              <a:t>Protect Yourself Rules - Bullying </a:t>
            </a:r>
            <a:r>
              <a:rPr lang="en-US" sz="2800" dirty="0">
                <a:hlinkClick r:id="rId3"/>
              </a:rPr>
              <a:t>–</a:t>
            </a:r>
            <a:r>
              <a:rPr lang="en-US" sz="2800" dirty="0">
                <a:hlinkClick r:id="rId2"/>
              </a:rPr>
              <a:t> YouTube</a:t>
            </a:r>
            <a:endParaRPr lang="en-US" sz="2800" dirty="0"/>
          </a:p>
          <a:p>
            <a:endParaRPr lang="en-US" sz="3200" dirty="0">
              <a:hlinkClick r:id="rId3"/>
            </a:endParaRPr>
          </a:p>
          <a:p>
            <a:pPr marL="0" indent="0">
              <a:buNone/>
            </a:pPr>
            <a:endParaRPr lang="en-US" sz="2800" dirty="0">
              <a:hlinkClick r:id="rId3"/>
            </a:endParaRPr>
          </a:p>
          <a:p>
            <a:pPr marL="0" indent="0" algn="ctr">
              <a:buNone/>
            </a:pPr>
            <a:r>
              <a:rPr lang="en-US" sz="2800" dirty="0">
                <a:hlinkClick r:id="rId3"/>
              </a:rPr>
              <a:t>Caught On Cam: Bystanders react to bullying experiment – YouTube</a:t>
            </a:r>
            <a:endParaRPr lang="en-US" sz="2800" dirty="0"/>
          </a:p>
          <a:p>
            <a:endParaRPr lang="en-US" sz="2800" dirty="0"/>
          </a:p>
          <a:p>
            <a:pPr marL="0" indent="0">
              <a:buNone/>
            </a:pPr>
            <a:endParaRPr lang="en-US" sz="2800" dirty="0"/>
          </a:p>
          <a:p>
            <a:endParaRPr lang="en-GB" dirty="0"/>
          </a:p>
        </p:txBody>
      </p:sp>
    </p:spTree>
    <p:extLst>
      <p:ext uri="{BB962C8B-B14F-4D97-AF65-F5344CB8AC3E}">
        <p14:creationId xmlns:p14="http://schemas.microsoft.com/office/powerpoint/2010/main" val="378515321"/>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FBA1DF-8962-4A4C-9EF2-720711D67B73}"/>
              </a:ext>
            </a:extLst>
          </p:cNvPr>
          <p:cNvSpPr>
            <a:spLocks noGrp="1"/>
          </p:cNvSpPr>
          <p:nvPr>
            <p:ph type="title"/>
          </p:nvPr>
        </p:nvSpPr>
        <p:spPr>
          <a:xfrm>
            <a:off x="495379" y="98458"/>
            <a:ext cx="11040000" cy="828000"/>
          </a:xfrm>
        </p:spPr>
        <p:txBody>
          <a:bodyPr/>
          <a:lstStyle/>
          <a:p>
            <a:r>
              <a:rPr lang="en-US" dirty="0"/>
              <a:t>HERE ARE THE FACTS….</a:t>
            </a:r>
            <a:endParaRPr lang="en-GB" dirty="0"/>
          </a:p>
        </p:txBody>
      </p:sp>
      <p:sp>
        <p:nvSpPr>
          <p:cNvPr id="3" name="Content Placeholder 2">
            <a:extLst>
              <a:ext uri="{FF2B5EF4-FFF2-40B4-BE49-F238E27FC236}">
                <a16:creationId xmlns:a16="http://schemas.microsoft.com/office/drawing/2014/main" id="{AC60BE34-4D3A-F238-4E31-2832BC700973}"/>
              </a:ext>
            </a:extLst>
          </p:cNvPr>
          <p:cNvSpPr>
            <a:spLocks noGrp="1"/>
          </p:cNvSpPr>
          <p:nvPr>
            <p:ph idx="1"/>
          </p:nvPr>
        </p:nvSpPr>
        <p:spPr>
          <a:xfrm>
            <a:off x="495379" y="1317355"/>
            <a:ext cx="11040000" cy="3960000"/>
          </a:xfrm>
        </p:spPr>
        <p:txBody>
          <a:bodyPr/>
          <a:lstStyle/>
          <a:p>
            <a:r>
              <a:rPr lang="en-US" sz="2800" b="0" i="0" dirty="0">
                <a:solidFill>
                  <a:srgbClr val="333333"/>
                </a:solidFill>
                <a:effectLst/>
                <a:latin typeface="-apple-system"/>
              </a:rPr>
              <a:t>About 20% of all students ages 12-18 have experienced bullying.</a:t>
            </a:r>
          </a:p>
          <a:p>
            <a:r>
              <a:rPr lang="en-US" sz="2800" b="0" i="0" dirty="0">
                <a:solidFill>
                  <a:srgbClr val="333333"/>
                </a:solidFill>
                <a:effectLst/>
                <a:latin typeface="-apple-system"/>
              </a:rPr>
              <a:t>About 46% of students ages 12-18 who were bullied at the school in the past year reported the bullying to an adult at the school.</a:t>
            </a:r>
          </a:p>
          <a:p>
            <a:r>
              <a:rPr lang="en-US" sz="2800" b="0" i="0" dirty="0">
                <a:solidFill>
                  <a:srgbClr val="333333"/>
                </a:solidFill>
                <a:effectLst/>
                <a:latin typeface="-apple-system"/>
              </a:rPr>
              <a:t>Among students ages 12-18 who reported being bullied at school, 15% were bullied online or via text.</a:t>
            </a:r>
          </a:p>
          <a:p>
            <a:r>
              <a:rPr lang="en-US" sz="2800" b="0" i="0" dirty="0">
                <a:solidFill>
                  <a:srgbClr val="333333"/>
                </a:solidFill>
                <a:effectLst/>
                <a:latin typeface="-apple-system"/>
              </a:rPr>
              <a:t>13.4% of students 12-18 have been victims of rumors or lies.</a:t>
            </a:r>
          </a:p>
          <a:p>
            <a:r>
              <a:rPr lang="en-US" sz="2800" b="0" i="0" dirty="0">
                <a:solidFill>
                  <a:srgbClr val="333333"/>
                </a:solidFill>
                <a:effectLst/>
                <a:latin typeface="-apple-system"/>
              </a:rPr>
              <a:t>13% of students 12-18 were made fun of, called names, or insulted.</a:t>
            </a:r>
          </a:p>
          <a:p>
            <a:r>
              <a:rPr lang="en-GB" sz="2800" dirty="0"/>
              <a:t>8</a:t>
            </a:r>
            <a:r>
              <a:rPr lang="en-US" sz="2800" b="0" i="0" dirty="0">
                <a:solidFill>
                  <a:srgbClr val="333333"/>
                </a:solidFill>
                <a:effectLst/>
                <a:latin typeface="-apple-system"/>
              </a:rPr>
              <a:t> % of students 12-18 were threatened with harm.</a:t>
            </a:r>
          </a:p>
          <a:p>
            <a:r>
              <a:rPr lang="en-US" sz="2800" b="0" i="0" dirty="0">
                <a:solidFill>
                  <a:srgbClr val="333333"/>
                </a:solidFill>
                <a:effectLst/>
                <a:latin typeface="-apple-system"/>
              </a:rPr>
              <a:t>Bullying impacts all youths, whether they are the bully, the one being bullied, or witnessing the bullying.</a:t>
            </a:r>
          </a:p>
          <a:p>
            <a:endParaRPr lang="en-GB" dirty="0"/>
          </a:p>
        </p:txBody>
      </p:sp>
    </p:spTree>
    <p:extLst>
      <p:ext uri="{BB962C8B-B14F-4D97-AF65-F5344CB8AC3E}">
        <p14:creationId xmlns:p14="http://schemas.microsoft.com/office/powerpoint/2010/main" val="314288090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61E5B5-0BB7-AD73-FE4A-2251679ACE4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9FC677FD-2A59-0AAA-D21E-4979DF04CF26}"/>
              </a:ext>
            </a:extLst>
          </p:cNvPr>
          <p:cNvSpPr>
            <a:spLocks noGrp="1"/>
          </p:cNvSpPr>
          <p:nvPr>
            <p:ph idx="1"/>
          </p:nvPr>
        </p:nvSpPr>
        <p:spPr/>
        <p:txBody>
          <a:bodyPr/>
          <a:lstStyle/>
          <a:p>
            <a:endParaRPr lang="en-GB" dirty="0"/>
          </a:p>
        </p:txBody>
      </p:sp>
      <p:pic>
        <p:nvPicPr>
          <p:cNvPr id="8194" name="Picture 2" descr="See the source image">
            <a:extLst>
              <a:ext uri="{FF2B5EF4-FFF2-40B4-BE49-F238E27FC236}">
                <a16:creationId xmlns:a16="http://schemas.microsoft.com/office/drawing/2014/main" id="{291B5240-2170-753F-942D-9ED9A15C8DE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13786"/>
          <a:stretch/>
        </p:blipFill>
        <p:spPr bwMode="auto">
          <a:xfrm>
            <a:off x="2667000" y="472736"/>
            <a:ext cx="6858000" cy="59125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2582021"/>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46F6A3-2A41-8885-6B6A-0CCB21D2475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B1925E9-3649-668A-AD72-C58DC178AC0A}"/>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27353B75-2950-57F0-A554-EC61EC6E5185}"/>
              </a:ext>
            </a:extLst>
          </p:cNvPr>
          <p:cNvPicPr>
            <a:picLocks noChangeAspect="1"/>
          </p:cNvPicPr>
          <p:nvPr/>
        </p:nvPicPr>
        <p:blipFill rotWithShape="1">
          <a:blip r:embed="rId2"/>
          <a:srcRect l="4803" t="25831" r="44707" b="44125"/>
          <a:stretch/>
        </p:blipFill>
        <p:spPr>
          <a:xfrm>
            <a:off x="585600" y="1747073"/>
            <a:ext cx="11031439" cy="3521414"/>
          </a:xfrm>
          <a:prstGeom prst="rect">
            <a:avLst/>
          </a:prstGeom>
        </p:spPr>
      </p:pic>
    </p:spTree>
    <p:extLst>
      <p:ext uri="{BB962C8B-B14F-4D97-AF65-F5344CB8AC3E}">
        <p14:creationId xmlns:p14="http://schemas.microsoft.com/office/powerpoint/2010/main" val="3575838252"/>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46CBC1-2048-06D0-377F-1796C8A9C0F5}"/>
              </a:ext>
            </a:extLst>
          </p:cNvPr>
          <p:cNvSpPr>
            <a:spLocks noGrp="1"/>
          </p:cNvSpPr>
          <p:nvPr>
            <p:ph type="title"/>
          </p:nvPr>
        </p:nvSpPr>
        <p:spPr>
          <a:xfrm>
            <a:off x="566400" y="270000"/>
            <a:ext cx="11040000" cy="828000"/>
          </a:xfrm>
        </p:spPr>
        <p:txBody>
          <a:bodyPr/>
          <a:lstStyle/>
          <a:p>
            <a:r>
              <a:rPr lang="en-US" dirty="0"/>
              <a:t>WHY DO BULLIES BULLY OTHERS?</a:t>
            </a:r>
            <a:endParaRPr lang="en-GB" dirty="0"/>
          </a:p>
        </p:txBody>
      </p:sp>
      <p:sp>
        <p:nvSpPr>
          <p:cNvPr id="3" name="Content Placeholder 2">
            <a:extLst>
              <a:ext uri="{FF2B5EF4-FFF2-40B4-BE49-F238E27FC236}">
                <a16:creationId xmlns:a16="http://schemas.microsoft.com/office/drawing/2014/main" id="{CB7F5DDA-66EB-95BD-705B-79365F31C16D}"/>
              </a:ext>
            </a:extLst>
          </p:cNvPr>
          <p:cNvSpPr>
            <a:spLocks noGrp="1"/>
          </p:cNvSpPr>
          <p:nvPr>
            <p:ph idx="1"/>
          </p:nvPr>
        </p:nvSpPr>
        <p:spPr>
          <a:xfrm>
            <a:off x="576000" y="1591430"/>
            <a:ext cx="11040000" cy="3960000"/>
          </a:xfrm>
        </p:spPr>
        <p:txBody>
          <a:bodyPr/>
          <a:lstStyle/>
          <a:p>
            <a:r>
              <a:rPr lang="en-US" sz="3200" dirty="0"/>
              <a:t>Emotional Trauma</a:t>
            </a:r>
          </a:p>
          <a:p>
            <a:r>
              <a:rPr lang="en-US" sz="3200" dirty="0"/>
              <a:t>Insecurities</a:t>
            </a:r>
          </a:p>
          <a:p>
            <a:r>
              <a:rPr lang="en-US" sz="3200" dirty="0"/>
              <a:t>They have been bullied</a:t>
            </a:r>
          </a:p>
          <a:p>
            <a:r>
              <a:rPr lang="en-US" sz="3200" dirty="0"/>
              <a:t>Learned </a:t>
            </a:r>
            <a:r>
              <a:rPr lang="en-US" sz="3200" dirty="0" err="1"/>
              <a:t>behaviour</a:t>
            </a:r>
            <a:endParaRPr lang="en-US" sz="3200" dirty="0"/>
          </a:p>
          <a:p>
            <a:r>
              <a:rPr lang="en-US" sz="3200" dirty="0"/>
              <a:t>Poor social skills</a:t>
            </a:r>
          </a:p>
          <a:p>
            <a:r>
              <a:rPr lang="en-US" sz="3200" dirty="0"/>
              <a:t>Attention seeking</a:t>
            </a:r>
          </a:p>
          <a:p>
            <a:r>
              <a:rPr lang="en-GB" sz="3200" dirty="0"/>
              <a:t>Lack of empathy – they just don’t care</a:t>
            </a:r>
          </a:p>
        </p:txBody>
      </p:sp>
    </p:spTree>
    <p:extLst>
      <p:ext uri="{BB962C8B-B14F-4D97-AF65-F5344CB8AC3E}">
        <p14:creationId xmlns:p14="http://schemas.microsoft.com/office/powerpoint/2010/main" val="25232245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7082EE-F327-7F58-0318-35A521B43BC8}"/>
              </a:ext>
            </a:extLst>
          </p:cNvPr>
          <p:cNvSpPr>
            <a:spLocks noGrp="1"/>
          </p:cNvSpPr>
          <p:nvPr>
            <p:ph type="title"/>
          </p:nvPr>
        </p:nvSpPr>
        <p:spPr>
          <a:xfrm>
            <a:off x="576000" y="347033"/>
            <a:ext cx="11040000" cy="828000"/>
          </a:xfrm>
        </p:spPr>
        <p:txBody>
          <a:bodyPr/>
          <a:lstStyle/>
          <a:p>
            <a:r>
              <a:rPr lang="en-US" dirty="0"/>
              <a:t>REASONS WHY PEOPLE ARE BULLIED</a:t>
            </a:r>
            <a:endParaRPr lang="en-GB" dirty="0"/>
          </a:p>
        </p:txBody>
      </p:sp>
      <p:sp>
        <p:nvSpPr>
          <p:cNvPr id="3" name="Content Placeholder 2">
            <a:extLst>
              <a:ext uri="{FF2B5EF4-FFF2-40B4-BE49-F238E27FC236}">
                <a16:creationId xmlns:a16="http://schemas.microsoft.com/office/drawing/2014/main" id="{EFDF258F-F5EE-2857-957A-8603E3654066}"/>
              </a:ext>
            </a:extLst>
          </p:cNvPr>
          <p:cNvSpPr>
            <a:spLocks noGrp="1"/>
          </p:cNvSpPr>
          <p:nvPr>
            <p:ph idx="1"/>
          </p:nvPr>
        </p:nvSpPr>
        <p:spPr>
          <a:xfrm>
            <a:off x="576000" y="1521542"/>
            <a:ext cx="11040000" cy="3960000"/>
          </a:xfrm>
        </p:spPr>
        <p:txBody>
          <a:bodyPr/>
          <a:lstStyle/>
          <a:p>
            <a:r>
              <a:rPr lang="en-US" sz="3600" dirty="0"/>
              <a:t>Race / Religion</a:t>
            </a:r>
          </a:p>
          <a:p>
            <a:r>
              <a:rPr lang="en-US" sz="3600" dirty="0"/>
              <a:t>Ethnicity</a:t>
            </a:r>
          </a:p>
          <a:p>
            <a:r>
              <a:rPr lang="en-US" sz="3600" dirty="0"/>
              <a:t>Looks</a:t>
            </a:r>
          </a:p>
          <a:p>
            <a:r>
              <a:rPr lang="en-US" sz="3600" dirty="0"/>
              <a:t>How you act</a:t>
            </a:r>
          </a:p>
          <a:p>
            <a:r>
              <a:rPr lang="en-US" sz="3600" dirty="0"/>
              <a:t>How you speak</a:t>
            </a:r>
          </a:p>
          <a:p>
            <a:r>
              <a:rPr lang="en-US" sz="3600" dirty="0"/>
              <a:t>You are different</a:t>
            </a:r>
          </a:p>
          <a:p>
            <a:r>
              <a:rPr lang="en-US" sz="3600" dirty="0"/>
              <a:t>Jealousy</a:t>
            </a:r>
          </a:p>
          <a:p>
            <a:r>
              <a:rPr lang="en-US" sz="3600" dirty="0"/>
              <a:t>Appear weak / easy target</a:t>
            </a:r>
            <a:endParaRPr lang="en-GB" sz="3600" dirty="0"/>
          </a:p>
        </p:txBody>
      </p:sp>
    </p:spTree>
    <p:extLst>
      <p:ext uri="{BB962C8B-B14F-4D97-AF65-F5344CB8AC3E}">
        <p14:creationId xmlns:p14="http://schemas.microsoft.com/office/powerpoint/2010/main" val="139670765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2A866C-D14D-187C-C477-113648BC8684}"/>
              </a:ext>
            </a:extLst>
          </p:cNvPr>
          <p:cNvSpPr>
            <a:spLocks noGrp="1"/>
          </p:cNvSpPr>
          <p:nvPr>
            <p:ph type="title"/>
          </p:nvPr>
        </p:nvSpPr>
        <p:spPr>
          <a:xfrm>
            <a:off x="576000" y="524586"/>
            <a:ext cx="11040000" cy="828000"/>
          </a:xfrm>
        </p:spPr>
        <p:txBody>
          <a:bodyPr/>
          <a:lstStyle/>
          <a:p>
            <a:r>
              <a:rPr lang="en-US" dirty="0"/>
              <a:t>If you saw a victim of bullying…</a:t>
            </a:r>
            <a:endParaRPr lang="en-GB" dirty="0"/>
          </a:p>
        </p:txBody>
      </p:sp>
      <p:sp>
        <p:nvSpPr>
          <p:cNvPr id="3" name="Content Placeholder 2">
            <a:extLst>
              <a:ext uri="{FF2B5EF4-FFF2-40B4-BE49-F238E27FC236}">
                <a16:creationId xmlns:a16="http://schemas.microsoft.com/office/drawing/2014/main" id="{26C1FEF5-4232-F898-901E-5CC5456C8A33}"/>
              </a:ext>
            </a:extLst>
          </p:cNvPr>
          <p:cNvSpPr>
            <a:spLocks noGrp="1"/>
          </p:cNvSpPr>
          <p:nvPr>
            <p:ph idx="1"/>
          </p:nvPr>
        </p:nvSpPr>
        <p:spPr/>
        <p:txBody>
          <a:bodyPr/>
          <a:lstStyle/>
          <a:p>
            <a:r>
              <a:rPr lang="en-US" sz="3200" dirty="0"/>
              <a:t>WHAT WOULD YOU DO?</a:t>
            </a:r>
          </a:p>
          <a:p>
            <a:endParaRPr lang="en-US" sz="3200" dirty="0"/>
          </a:p>
          <a:p>
            <a:r>
              <a:rPr lang="en-US" sz="3200" dirty="0"/>
              <a:t>WHAT WOULD YOU SAY?</a:t>
            </a:r>
          </a:p>
          <a:p>
            <a:endParaRPr lang="en-US" sz="3200" dirty="0"/>
          </a:p>
          <a:p>
            <a:r>
              <a:rPr lang="en-US" sz="3200" dirty="0"/>
              <a:t>WOULD YOU TELL ANYONE? (IF SO, WHO?)</a:t>
            </a:r>
          </a:p>
          <a:p>
            <a:endParaRPr lang="en-GB" dirty="0"/>
          </a:p>
        </p:txBody>
      </p:sp>
    </p:spTree>
    <p:extLst>
      <p:ext uri="{BB962C8B-B14F-4D97-AF65-F5344CB8AC3E}">
        <p14:creationId xmlns:p14="http://schemas.microsoft.com/office/powerpoint/2010/main" val="4183540933"/>
      </p:ext>
    </p:extLst>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C5E07B-5E36-9162-9039-AA15DCB83A3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567639E-9364-B875-692D-867C5129D200}"/>
              </a:ext>
            </a:extLst>
          </p:cNvPr>
          <p:cNvSpPr>
            <a:spLocks noGrp="1"/>
          </p:cNvSpPr>
          <p:nvPr>
            <p:ph idx="1"/>
          </p:nvPr>
        </p:nvSpPr>
        <p:spPr/>
        <p:txBody>
          <a:bodyPr/>
          <a:lstStyle/>
          <a:p>
            <a:endParaRPr lang="en-GB"/>
          </a:p>
        </p:txBody>
      </p:sp>
      <p:pic>
        <p:nvPicPr>
          <p:cNvPr id="11266" name="Picture 2" descr="See the source image">
            <a:extLst>
              <a:ext uri="{FF2B5EF4-FFF2-40B4-BE49-F238E27FC236}">
                <a16:creationId xmlns:a16="http://schemas.microsoft.com/office/drawing/2014/main" id="{086BFECC-4325-0932-FDAE-DD11F746ECC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25885" y="544749"/>
            <a:ext cx="5321030" cy="53210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2846461"/>
      </p:ext>
    </p:extLst>
  </p:cSld>
  <p:clrMapOvr>
    <a:masterClrMapping/>
  </p:clrMapOvr>
  <p:transition>
    <p:fade/>
  </p:transition>
</p:sld>
</file>

<file path=ppt/theme/theme1.xml><?xml version="1.0" encoding="utf-8"?>
<a:theme xmlns:a="http://schemas.openxmlformats.org/drawingml/2006/main" name="Theme1">
  <a:themeElements>
    <a:clrScheme name="Custom 1">
      <a:dk1>
        <a:srgbClr val="50535A"/>
      </a:dk1>
      <a:lt1>
        <a:srgbClr val="FFFFFF"/>
      </a:lt1>
      <a:dk2>
        <a:srgbClr val="000000"/>
      </a:dk2>
      <a:lt2>
        <a:srgbClr val="E0E0E1"/>
      </a:lt2>
      <a:accent1>
        <a:srgbClr val="D2002E"/>
      </a:accent1>
      <a:accent2>
        <a:srgbClr val="EF7945"/>
      </a:accent2>
      <a:accent3>
        <a:srgbClr val="009A84"/>
      </a:accent3>
      <a:accent4>
        <a:srgbClr val="8ABD24"/>
      </a:accent4>
      <a:accent5>
        <a:srgbClr val="00AEEF"/>
      </a:accent5>
      <a:accent6>
        <a:srgbClr val="79679C"/>
      </a:accent6>
      <a:hlink>
        <a:srgbClr val="D2002E"/>
      </a:hlink>
      <a:folHlink>
        <a:srgbClr val="747478"/>
      </a:folHlink>
    </a:clrScheme>
    <a:fontScheme name="Custom 1">
      <a:majorFont>
        <a:latin typeface="Open Sans Regular"/>
        <a:ea typeface=""/>
        <a:cs typeface=""/>
      </a:majorFont>
      <a:minorFont>
        <a:latin typeface="Open Sans Regular"/>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w="38100">
          <a:solidFill>
            <a:schemeClr val="accent1"/>
          </a:solidFill>
        </a:ln>
      </a:spPr>
      <a:bodyPr wrap="none">
        <a:spAutoFit/>
      </a:bodyPr>
      <a:lstStyle>
        <a:defPPr>
          <a:defRPr dirty="0">
            <a:solidFill>
              <a:schemeClr val="tx2"/>
            </a:solidFill>
            <a:latin typeface="+mn-lt"/>
          </a:defRPr>
        </a:defPPr>
      </a:lstStyle>
    </a:spDef>
    <a:lnDef>
      <a:spPr bwMode="auto">
        <a:noFill/>
        <a:ln w="38100" cap="flat" cmpd="sng" algn="ctr">
          <a:solidFill>
            <a:schemeClr val="accent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a:spPr>
      <a:bodyPr/>
      <a:lstStyle/>
    </a:lnDef>
    <a:txDef>
      <a:spPr>
        <a:noFill/>
      </a:spPr>
      <a:bodyPr wrap="square" rtlCol="0">
        <a:spAutoFit/>
      </a:bodyPr>
      <a:lstStyle>
        <a:defPPr>
          <a:defRPr dirty="0" smtClean="0">
            <a:solidFill>
              <a:schemeClr val="tx2"/>
            </a:solidFill>
            <a:latin typeface="+mn-lt"/>
          </a:defRPr>
        </a:defPPr>
      </a:lstStyle>
    </a:txDef>
  </a:objectDefaults>
  <a:extraClrSchemeLst>
    <a:extraClrScheme>
      <a:clrScheme name="UoR - Red">
        <a:dk1>
          <a:srgbClr val="50535A"/>
        </a:dk1>
        <a:lt1>
          <a:srgbClr val="FFFFFF"/>
        </a:lt1>
        <a:dk2>
          <a:srgbClr val="000000"/>
        </a:dk2>
        <a:lt2>
          <a:srgbClr val="E0E0E1"/>
        </a:lt2>
        <a:accent1>
          <a:srgbClr val="D2002E"/>
        </a:accent1>
        <a:accent2>
          <a:srgbClr val="EF7945"/>
        </a:accent2>
        <a:accent3>
          <a:srgbClr val="009A84"/>
        </a:accent3>
        <a:accent4>
          <a:srgbClr val="8ABD24"/>
        </a:accent4>
        <a:accent5>
          <a:srgbClr val="00AEEF"/>
        </a:accent5>
        <a:accent6>
          <a:srgbClr val="79679C"/>
        </a:accent6>
        <a:hlink>
          <a:srgbClr val="D2002E"/>
        </a:hlink>
        <a:folHlink>
          <a:srgbClr val="50535A"/>
        </a:folHlink>
      </a:clrScheme>
      <a:clrMap bg1="lt1" tx1="dk1" bg2="lt2" tx2="dk2" accent1="accent1" accent2="accent2" accent3="accent3" accent4="accent4" accent5="accent5" accent6="accent6" hlink="hlink" folHlink="folHlink"/>
    </a:extraClrScheme>
    <a:extraClrScheme>
      <a:clrScheme name="UoR - Orange">
        <a:dk1>
          <a:srgbClr val="50535A"/>
        </a:dk1>
        <a:lt1>
          <a:srgbClr val="FFFFFF"/>
        </a:lt1>
        <a:dk2>
          <a:srgbClr val="000000"/>
        </a:dk2>
        <a:lt2>
          <a:srgbClr val="E0E0E1"/>
        </a:lt2>
        <a:accent1>
          <a:srgbClr val="EF7945"/>
        </a:accent1>
        <a:accent2>
          <a:srgbClr val="D2002E"/>
        </a:accent2>
        <a:accent3>
          <a:srgbClr val="009A84"/>
        </a:accent3>
        <a:accent4>
          <a:srgbClr val="8ABD24"/>
        </a:accent4>
        <a:accent5>
          <a:srgbClr val="00AEEF"/>
        </a:accent5>
        <a:accent6>
          <a:srgbClr val="79679C"/>
        </a:accent6>
        <a:hlink>
          <a:srgbClr val="D2002E"/>
        </a:hlink>
        <a:folHlink>
          <a:srgbClr val="50535A"/>
        </a:folHlink>
      </a:clrScheme>
      <a:clrMap bg1="lt1" tx1="dk1" bg2="lt2" tx2="dk2" accent1="accent1" accent2="accent2" accent3="accent3" accent4="accent4" accent5="accent5" accent6="accent6" hlink="hlink" folHlink="folHlink"/>
    </a:extraClrScheme>
    <a:extraClrScheme>
      <a:clrScheme name="UoR - Jade">
        <a:dk1>
          <a:srgbClr val="50535A"/>
        </a:dk1>
        <a:lt1>
          <a:srgbClr val="FFFFFF"/>
        </a:lt1>
        <a:dk2>
          <a:srgbClr val="000000"/>
        </a:dk2>
        <a:lt2>
          <a:srgbClr val="E0E0E1"/>
        </a:lt2>
        <a:accent1>
          <a:srgbClr val="009A84"/>
        </a:accent1>
        <a:accent2>
          <a:srgbClr val="EF7945"/>
        </a:accent2>
        <a:accent3>
          <a:srgbClr val="D2002E"/>
        </a:accent3>
        <a:accent4>
          <a:srgbClr val="8ABD24"/>
        </a:accent4>
        <a:accent5>
          <a:srgbClr val="00AEEF"/>
        </a:accent5>
        <a:accent6>
          <a:srgbClr val="79679C"/>
        </a:accent6>
        <a:hlink>
          <a:srgbClr val="D2002E"/>
        </a:hlink>
        <a:folHlink>
          <a:srgbClr val="50535A"/>
        </a:folHlink>
      </a:clrScheme>
      <a:clrMap bg1="lt1" tx1="dk1" bg2="lt2" tx2="dk2" accent1="accent1" accent2="accent2" accent3="accent3" accent4="accent4" accent5="accent5" accent6="accent6" hlink="hlink" folHlink="folHlink"/>
    </a:extraClrScheme>
    <a:extraClrScheme>
      <a:clrScheme name="UoR - Green">
        <a:dk1>
          <a:srgbClr val="50535A"/>
        </a:dk1>
        <a:lt1>
          <a:srgbClr val="FFFFFF"/>
        </a:lt1>
        <a:dk2>
          <a:srgbClr val="000000"/>
        </a:dk2>
        <a:lt2>
          <a:srgbClr val="E0E0E1"/>
        </a:lt2>
        <a:accent1>
          <a:srgbClr val="8ABD24"/>
        </a:accent1>
        <a:accent2>
          <a:srgbClr val="EF7945"/>
        </a:accent2>
        <a:accent3>
          <a:srgbClr val="009A84"/>
        </a:accent3>
        <a:accent4>
          <a:srgbClr val="D2002E"/>
        </a:accent4>
        <a:accent5>
          <a:srgbClr val="00AEEF"/>
        </a:accent5>
        <a:accent6>
          <a:srgbClr val="79679C"/>
        </a:accent6>
        <a:hlink>
          <a:srgbClr val="D2002E"/>
        </a:hlink>
        <a:folHlink>
          <a:srgbClr val="50535A"/>
        </a:folHlink>
      </a:clrScheme>
      <a:clrMap bg1="lt1" tx1="dk1" bg2="lt2" tx2="dk2" accent1="accent1" accent2="accent2" accent3="accent3" accent4="accent4" accent5="accent5" accent6="accent6" hlink="hlink" folHlink="folHlink"/>
    </a:extraClrScheme>
    <a:extraClrScheme>
      <a:clrScheme name="UoR - Cyan">
        <a:dk1>
          <a:srgbClr val="50535A"/>
        </a:dk1>
        <a:lt1>
          <a:srgbClr val="FFFFFF"/>
        </a:lt1>
        <a:dk2>
          <a:srgbClr val="000000"/>
        </a:dk2>
        <a:lt2>
          <a:srgbClr val="E0E0E1"/>
        </a:lt2>
        <a:accent1>
          <a:srgbClr val="00AEEF"/>
        </a:accent1>
        <a:accent2>
          <a:srgbClr val="EF7945"/>
        </a:accent2>
        <a:accent3>
          <a:srgbClr val="009A84"/>
        </a:accent3>
        <a:accent4>
          <a:srgbClr val="8ABD24"/>
        </a:accent4>
        <a:accent5>
          <a:srgbClr val="D2002E"/>
        </a:accent5>
        <a:accent6>
          <a:srgbClr val="79679C"/>
        </a:accent6>
        <a:hlink>
          <a:srgbClr val="D2002E"/>
        </a:hlink>
        <a:folHlink>
          <a:srgbClr val="50535A"/>
        </a:folHlink>
      </a:clrScheme>
      <a:clrMap bg1="lt1" tx1="dk1" bg2="lt2" tx2="dk2" accent1="accent1" accent2="accent2" accent3="accent3" accent4="accent4" accent5="accent5" accent6="accent6" hlink="hlink" folHlink="folHlink"/>
    </a:extraClrScheme>
    <a:extraClrScheme>
      <a:clrScheme name="UoR - Purple">
        <a:dk1>
          <a:srgbClr val="50535A"/>
        </a:dk1>
        <a:lt1>
          <a:srgbClr val="FFFFFF"/>
        </a:lt1>
        <a:dk2>
          <a:srgbClr val="000000"/>
        </a:dk2>
        <a:lt2>
          <a:srgbClr val="E0E0E1"/>
        </a:lt2>
        <a:accent1>
          <a:srgbClr val="79679C"/>
        </a:accent1>
        <a:accent2>
          <a:srgbClr val="EF7945"/>
        </a:accent2>
        <a:accent3>
          <a:srgbClr val="009A84"/>
        </a:accent3>
        <a:accent4>
          <a:srgbClr val="8ABD24"/>
        </a:accent4>
        <a:accent5>
          <a:srgbClr val="00AEEF"/>
        </a:accent5>
        <a:accent6>
          <a:srgbClr val="D2002E"/>
        </a:accent6>
        <a:hlink>
          <a:srgbClr val="D2002E"/>
        </a:hlink>
        <a:folHlink>
          <a:srgbClr val="50535A"/>
        </a:folHlink>
      </a:clrScheme>
      <a:clrMap bg1="lt1" tx1="dk1" bg2="lt2" tx2="dk2" accent1="accent1" accent2="accent2" accent3="accent3" accent4="accent4" accent5="accent5" accent6="accent6" hlink="hlink" folHlink="folHlink"/>
    </a:extraClrScheme>
    <a:extraClrScheme>
      <a:clrScheme name="UoR - Pink">
        <a:dk1>
          <a:srgbClr val="50535A"/>
        </a:dk1>
        <a:lt1>
          <a:srgbClr val="FFFFFF"/>
        </a:lt1>
        <a:dk2>
          <a:srgbClr val="000000"/>
        </a:dk2>
        <a:lt2>
          <a:srgbClr val="E0E0E1"/>
        </a:lt2>
        <a:accent1>
          <a:srgbClr val="E6007E"/>
        </a:accent1>
        <a:accent2>
          <a:srgbClr val="EF7945"/>
        </a:accent2>
        <a:accent3>
          <a:srgbClr val="009A84"/>
        </a:accent3>
        <a:accent4>
          <a:srgbClr val="8ABD24"/>
        </a:accent4>
        <a:accent5>
          <a:srgbClr val="00AEEF"/>
        </a:accent5>
        <a:accent6>
          <a:srgbClr val="D2002E"/>
        </a:accent6>
        <a:hlink>
          <a:srgbClr val="D2002E"/>
        </a:hlink>
        <a:folHlink>
          <a:srgbClr val="50535A"/>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Theme1" id="{EE12CF76-62C4-468F-9862-574592C5235A}" vid="{F285F657-773C-4E45-9B87-428785B06B5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63D16D929A55A47B72D78BA0DE7DD04" ma:contentTypeVersion="12" ma:contentTypeDescription="Create a new document." ma:contentTypeScope="" ma:versionID="81809e0fbed241bcae363787ffbeacbe">
  <xsd:schema xmlns:xsd="http://www.w3.org/2001/XMLSchema" xmlns:xs="http://www.w3.org/2001/XMLSchema" xmlns:p="http://schemas.microsoft.com/office/2006/metadata/properties" xmlns:ns3="16c5e43d-d47f-43b2-9868-52ce9168f8b0" xmlns:ns4="ec12522c-6a95-4126-aec9-70bb5828995e" targetNamespace="http://schemas.microsoft.com/office/2006/metadata/properties" ma:root="true" ma:fieldsID="97eb60d1998f6007e54260d609bda497" ns3:_="" ns4:_="">
    <xsd:import namespace="16c5e43d-d47f-43b2-9868-52ce9168f8b0"/>
    <xsd:import namespace="ec12522c-6a95-4126-aec9-70bb5828995e"/>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KeyPoints" minOccurs="0"/>
                <xsd:element ref="ns4:MediaServiceKeyPoints" minOccurs="0"/>
                <xsd:element ref="ns4:MediaServiceAutoTags" minOccurs="0"/>
                <xsd:element ref="ns4:MediaServiceGenerationTime" minOccurs="0"/>
                <xsd:element ref="ns4:MediaServiceEventHashCode" minOccurs="0"/>
                <xsd:element ref="ns4:MediaServiceDateTaken" minOccurs="0"/>
                <xsd:element ref="ns4: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6c5e43d-d47f-43b2-9868-52ce9168f8b0"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ec12522c-6a95-4126-aec9-70bb5828995e"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04A989B-B64A-449C-AC02-B609297D5F92}">
  <ds:schemaRefs>
    <ds:schemaRef ds:uri="http://www.w3.org/XML/1998/namespace"/>
    <ds:schemaRef ds:uri="ec12522c-6a95-4126-aec9-70bb5828995e"/>
    <ds:schemaRef ds:uri="http://purl.org/dc/terms/"/>
    <ds:schemaRef ds:uri="http://schemas.microsoft.com/office/infopath/2007/PartnerControls"/>
    <ds:schemaRef ds:uri="http://schemas.microsoft.com/office/2006/metadata/properties"/>
    <ds:schemaRef ds:uri="http://schemas.microsoft.com/office/2006/documentManagement/types"/>
    <ds:schemaRef ds:uri="http://purl.org/dc/elements/1.1/"/>
    <ds:schemaRef ds:uri="http://schemas.openxmlformats.org/package/2006/metadata/core-properties"/>
    <ds:schemaRef ds:uri="16c5e43d-d47f-43b2-9868-52ce9168f8b0"/>
    <ds:schemaRef ds:uri="http://purl.org/dc/dcmitype/"/>
  </ds:schemaRefs>
</ds:datastoreItem>
</file>

<file path=customXml/itemProps2.xml><?xml version="1.0" encoding="utf-8"?>
<ds:datastoreItem xmlns:ds="http://schemas.openxmlformats.org/officeDocument/2006/customXml" ds:itemID="{89FF731E-798C-4EE1-8FCC-A713AD104CF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6c5e43d-d47f-43b2-9868-52ce9168f8b0"/>
    <ds:schemaRef ds:uri="ec12522c-6a95-4126-aec9-70bb5828995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75756E7-A2F4-45CC-9ABD-B9FA92C3DC5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Theme1</Template>
  <TotalTime>0</TotalTime>
  <Words>547</Words>
  <Application>Microsoft Office PowerPoint</Application>
  <PresentationFormat>Widescreen</PresentationFormat>
  <Paragraphs>74</Paragraphs>
  <Slides>24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24</vt:i4>
      </vt:variant>
    </vt:vector>
  </HeadingPairs>
  <TitlesOfParts>
    <vt:vector size="31" baseType="lpstr">
      <vt:lpstr>-apple-system</vt:lpstr>
      <vt:lpstr>Arial</vt:lpstr>
      <vt:lpstr>Effra</vt:lpstr>
      <vt:lpstr>Open Sans Regular</vt:lpstr>
      <vt:lpstr>Roboto</vt:lpstr>
      <vt:lpstr>Snap ITC</vt:lpstr>
      <vt:lpstr>Theme1</vt:lpstr>
      <vt:lpstr>WELLBEING DAY  JULY 2022</vt:lpstr>
      <vt:lpstr>Hello Year 7</vt:lpstr>
      <vt:lpstr>PowerPoint Presentation</vt:lpstr>
      <vt:lpstr>Our Role in The School</vt:lpstr>
      <vt:lpstr>What  is  bullying?</vt:lpstr>
      <vt:lpstr>PowerPoint Presentation</vt:lpstr>
      <vt:lpstr>Task (Game) 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HERE ARE THE FACTS….</vt:lpstr>
      <vt:lpstr>PowerPoint Presentation</vt:lpstr>
      <vt:lpstr>PowerPoint Presentation</vt:lpstr>
      <vt:lpstr>WHY DO BULLIES BULLY OTHERS?</vt:lpstr>
      <vt:lpstr>REASONS WHY PEOPLE ARE BULLIED</vt:lpstr>
      <vt:lpstr>If you saw a victim of bullying…</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Hello Year 7</dc:title>
  <dc:creator>20brookp</dc:creator>
  <cp:lastModifiedBy>Lyddon, Mr I</cp:lastModifiedBy>
  <cp:revision>7</cp:revision>
  <dcterms:created xsi:type="dcterms:W3CDTF">2022-06-23T07:41:55Z</dcterms:created>
  <dcterms:modified xsi:type="dcterms:W3CDTF">2022-07-07T20:36:36Z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0x010100763D16D929A55A47B72D78BA0DE7DD04</vt:lpwstr>
  </property>
</Properties>
</file>